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</p:sldIdLst>
  <p:sldSz cx="10655300" cy="7594600"/>
  <p:notesSz cx="10655300" cy="75946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73"/>
    <p:restoredTop sz="94719"/>
  </p:normalViewPr>
  <p:slideViewPr>
    <p:cSldViewPr>
      <p:cViewPr varScale="1">
        <p:scale>
          <a:sx n="104" d="100"/>
          <a:sy n="104" d="100"/>
        </p:scale>
        <p:origin x="129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0:16.4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47 0 6565,'-14'11'-75,"-1"-6"1,-2-7-1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8.71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55 19 8853,'11'-11'6513,"-4"5"-6502,-6 5 3,-3 4-33,-1 2 19,-2 1 11,1 2 17,-2 2 3,1 4-31,-8 24 14,5-10-14,-7 52 0,9-40 101,0 38-84,5-42 19,2 21-27,3-26-66,10 24 21,-3-29-600,18 17-89,-15-28-1874,14 2 964,-13-14 1635,5-1 0,-8-3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4.7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31 1 11071,'-15'9'1862,"4"-3"2260,6-1-3209,6-4-275,4 0 371,55-4 1,12-3-1486,-32 4 133,32-3 0,-10 1-687,-55 4-5772,1 0 6802,-5 0 0,0 0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6.10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1196 2040 10892,'-18'14'982,"2"-4"-539,5-4-48,2-4 101,1-1 13,1-1-50,0 0 68,1 0-35,-3 0 394,-4 0 102,-9 0-756,3 0 236,-22 0-331,21 0-14,-21 0-97,21 0 97,-23-5-84,22 3 39,-29-12-13,27 8 13,-22-11-64,21 9 3,-28-13 25,25 9 53,-36-16-50,35 16 56,-23-14-56,27 12-43,-27-21-66,24 15-93,-25-20 48,27 20-185,-23-21 269,25 19-28,-17-24 39,25 18 0,-19-41 0,19 26-23,-16-43 37,18 42 11,-12-40 3,12 42-64,-8-33 0,12 45-48,-5-32 47,7 33 26,-3-41 11,8 37 25,-1-32 115,6 31 39,6-27-100,0 23 80,22-51-77,-13 42 17,9-9 0,3 1-85,1 6 17,3 1 0,3 1-14,2 1 6,5 1 1,2 0-10,2 0-20,-1 5 1,-1 1 2,-3 8 44,1 5 0,1 2-16,-1 4 0,43-8 14,-46 22 51,47 2-20,-40 4-31,42 5-25,-48 1 48,45 14-43,-43-7-2,38 16 48,-45-13 72,24 16-22,-12-4-168,25 17 39,-25-14 25,15 13-39,-37-23 28,15 17 25,-19-15 39,17 27-61,-22-23 0,14 29 11,-21-27 126,19 57-132,-17-39-2,0 1 0,-1 1 8,-3-7 61,2 24-10,-4-29 69,3 28-70,-6-34 306,-1 34-216,-1-36-20,-5 27-80,1-28 69,-8 19-67,3-20 78,-11 26-36,8-27 143,-13 24-101,13-29 106,-11 17-114,9-19 67,-22 27-127,15-19-7,-22 26-107,20-24 50,-24 31 43,21-28 89,-23 25 53,27-33 42,-21 23-56,21-25 32,-13 14-32,18-21 98,-13 11-210,13-10 20,-14 11-73,15-10 0,-14 12-53,15-13-1950,-10 12 273,15-20-3890,-3 4 1571,8-9 4049,-3 1 0,2-3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8.92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47 48 8226,'-15'-14'9453,"2"-4"-7912,5 11-628,3-2 2038,1 9-2534,3 2 182,1 1-153,3 4 439,19 23-630,-3-4 88,23 36 0,4 9-231,2 6-713,-12-17 1,5 9-1,-6-6 637,-8-16 1,-1 1-19,8 18 1,3 8 0,-3-9 5,-7-14 0,-1-1-30,8 13 0,4 8 1,-6-12 5,5 7-7,-7-15 0,-2-5-66,-10-17-232,6 3-3,-16-22-7164,0-1 4678,-7-10 1524,0-3 1270,-5-14 0,0-1 0,-5-9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9.37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836 18 14708,'9'-12'2974,"-7"7"-2089,-5 9-45,-7 9-176,0 2-99,0 4-91,0 1 86,-1 3 658,-5 13 826,-11 19-1372,6-7 196,-17 30-436,14-32-1625,-9 17 1,-1 4 1526,-9 13-192,9-15 0,-7 11 0,5-9-461,9-16 1,1 0 318,-7 12 0,-3 7 0,3-9 0,10-15 0,0-2-135,-19 41 1,2-2-373,4-2-1472,2-3 1,3-4-86,12-21-2585,-10 30 1613,22-58 3036,2 5 0,3-20 0,2-1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40.4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194 28 10631,'11'-13'7650,"-2"3"-7260,-8 7-298,-3 2-64,0 2-11,-2 1 39,-1 4-22,-10 18-17,2-2 81,-25 52-93,18-26-1683,-1 4 1,1 2 1677,4 8-473,-1 5 0,2 1 409,5 3-184,1-4 1,2-3 105,6-8-100,8 41 133,8-48 78,3 8 2802,7-36-2785,-3-15 1263,1-5-1251,16-11 541,-9-2-816,30-53 265,-32 18-2,7-24 57,-27 33-43,-11 6-11,-2 9-434,-20-17 53,8 22-1260,-29-5-863,8 21 1697,0 4-464,-2 11 686,22 0-1418,-10 6 2014,14-8 0,-4-1 0,8-7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40.85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 35 14526,'0'11'1443,"-2"-3"2964,0-5-4261,1-2-79,5-2-17,2-2 37,6-1-39,2-1-48,4-1 0,0 0 39,14-5 39,-13 4 99,13-2-177,-24 7 0,2-1 0,-9 3 0,-1-1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41.41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0 257 13054,'8'-16'1486,"-3"2"-1189,-3 4-129,-1-2 20,2-2 50,3-4 244,6-11-253,-1 5 90,11-17-142,-8 19 430,18-11-439,-15 22 101,13-2-151,-16 18 53,13 21-79,-9 10-53,2 8-2,-11 1-26,-7-11 3,-2 3 8,-2 20-11,-3-15 99,-19 47-38,5-46 665,-27 43-390,25-55 202,-13 15-350,21-31 2562,0-3-2039,11-9-150,4-2-312,7-3 17,40-8-232,-15 3-6,24-5 154,-22 7-153,-17 3-40,4-1-846,-2 3 418,-10-1-5803,6 1-3600,-12 0 9720,-1 0 0,-1 0 1,-1 0-1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42.97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1343 1911 10620,'-15'16'2176,"1"-4"-1350,6-6-34,1-2-83,2-2-87,0 0-15,0 0-38,0 1 1363,-10 4-1568,6-4 98,-10 4-252,11-5 453,-12 1-461,9-2 78,-11 1-171,11-2 250,-17 4-312,13-4 12,-18 5-9,18-4 102,-16 3-161,16-2 57,-15 0-6,16-1 67,-24-1-31,18 0-47,-33-2-11,29 0 8,-23-2-45,25 3-56,-16-1 68,15 0-107,-29-3 98,24 0 350,-53-16-319,46 10-17,-25-13-98,32 9 13,0-2 63,-1-2-336,-24-16-3320,6 0 3527,-8-8 61,15 9-39,5-8 65,9 9-211,-21-37 233,27 34-148,-13-33 100,24 37-89,-1-60 160,8 43-47,4-7 0,1 0 35,2 3 0,3-4 1,2-2-1,5-21 39,4-15 3353,-5 32-3341,4 7 0,-4 16 114,20-42-67,-15 41-36,4-6 0,0 0-9,-1 5-16,14-21 25,-14 31 47,27-25-44,-16 22 8,10-3 0,1 2-6,-2 8 31,41-24-42,-40 32 141,45-14-127,-41 21-11,41-4-14,-48 14 70,42 3-51,-41 4 74,47 11-54,-50-4-42,31 15 3,-36-13 17,33 19-14,-31-17 11,27 15-3,-33-16 224,28 14-257,-28-13-51,31 21 9,-30-14 50,7 4 8,-14-8 20,1 8-28,-2-3 0,3 7 11,-7-7-22,4 14 20,-1-3-1,1 8 0,-5-11 26,1 8-14,-5-15-4,6 23-7,-9-24 8,4 24-17,-7-23 100,5 25-100,-8-26 0,0 19 0,-2-17 68,-1 31-68,-1-26-17,0 39 17,-2-40 17,-3 34 25,-2-28-17,0 7 0,-2-4-25,3-17 45,-6 17-20,3-18 65,-12 27-68,9-24 0,-20 33-5,17-31 17,-18 20-6,17-24 0,-13 13-8,11-15 78,-13 18-115,13-19-36,-14 19 42,19-23 44,-13 12 40,15-15 39,-14 13-42,12-12 134,-11 10-75,12-12 367,-14 11-303,11-10-162,-14 12-79,14-11 40,-22 21-29,17-13-49,-21 22 74,22-19-693,-19 21 72,22-22-2775,-14 15 31,19-24 3377,-2 3 0,7-10 0,1-2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5.00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789 421 6736,'-82'-18'250,"-1"0"0,4-5 0,-4-3 0,4 1-239,-13-1 0,4 0-24,-19-6 1,29-5-41,67-7-101,6 14-23,4-7 177,5 1 0,1 19 0,3-8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5.9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102 23 12838,'-23'-12'3254,"4"4"-2613,3 6-235,3 2-106,2 0-62,2 0-101,3 0 3741,1 0-3242,5 0-348,3 0-61,1 0 90,3 0 38,-1 2-75,3 1 90,-2 2 1534,19 21-1685,-9-7 13,22 38-156,-14-21-48,21 39-68,-14-25 69,6 0 1,2 0 93,2 2-8,8 0 0,0-1 3,-5-10-54,-6-3 0,0-1 45,-3-4-83,28 41-18,-33-36 194,23 29-90,-30-39 190,14 19-302,-20-26 294,13 17-199,-19-23 0,10 12 3,-11-11-98,19 26 0,-17-22 0,16 17 42,-20-23 4,3 4-46,-8-10-594,2 4-9237,-4-8 7954,-2-2 0,-4-5 0,-2-3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9.04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18 10749,'7'-11'3145,"-3"4"-2894,-2 9 85,-2 3-33,0 3-152,0 4-67,1 1 17,-1 4-51,1 0-50,1 26 0,-1-20-305,3 22-81,-3-31-247,2 2-53,0-8-868,2 1 784,-1-5-1734,4 0 2504,-3-4 0,1 0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6.3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23 8909,'11'-12'2072,"-5"4"-2038,-6 5-85,-2 3-343,1 2-1015,-2-2 1409,2 2 0,-1-1 0,-1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7.07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854 20 13138,'9'-10'2500,"-5"3"-1643,-4 4 2288,-3 3-289,0 0-2453,1 0-361,-1 1-42,0 2 0,-2 2 118,-1 3 67,-3 4-129,0 3-37,-3 4 127,-18 31-45,8-16 48,-4 11 1,-2 3-102,2 1 1,-8 11 0,0 2-7,0-2-361,1 0 1,-1-2 348,1 0-5,-1-4 1,-2-1-37,0 1-1568,2-6 1,0-3 1536,1-3-114,0-3 0,0 1 287,0-1-165,-25 31 46,34-42-74,-11 20-11,18-29 509,-3 14-436,15-26 3114,-1 4-3114,6-9 699,-2 0-10530,0-1 5838,1-2 3343,0-1 292,3-1 262,1-1 96,2-1 129,0 1 297,0 0 761,2 1-588,-4 0-2296,3 0-285,-5 2 1982,2 1 0,1-2 0,2-1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8.17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333 170 10432,'13'-13'2146,"-3"3"-1264,-7 5-93,-2 3-106,-1-1-47,0 1 3,0-1-12,0 1 1064,0-4-1596,0 2 155,-6-9-189,-8-5-61,-1-1 31,-21-13-384,9 15 56,-17 0 132,5 14 81,8 8 48,3 3 13,8 3-38,1 2-161,-12 19 124,13-14-11,-6 21 87,19-23 61,3 22-14,5-19 154,6 20-106,1-21 36,21 21-11,-11-20-28,30 28-70,-18-20 0,5 5 0,-11-9 278,-1 1-158,-9-7-11,8 12-28,-16-12 99,2 14-180,-7-10 22,-1 29-22,-1-24 48,-1 21 84,0-31-37,0 6-95,0-14-42,-10 7-17,3-8-70,-15 7 59,8-8-112,-20 2 14,14-5-59,-14-1 154,20-4-86,-9-8 147,11 1-97,-11-19 70,14 14 50,-4-20 149,11 18 106,7-16-160,0 12 219,27-34-280,-9 22 8,32-41-30,-23 35 40,2-5 0,-1-1-63,1-1 22,1-4 1,-1 0 72,-9 9 137,15-23-53,-28 42-1011,1 0-537,-9 17-608,-2 3-632,-2 5 2609,0 6 0,0-2 0,0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9:09.32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658 1546 10726,'-14'-8'815,"3"3"-322,4 3 76,2 2 10,1 0-61,0 0-28,2 0 62,-1-1 378,1-1 282,-4-1-809,2 1 48,-8-2-283,4 2 182,-15-5-288,8 4-37,-18-6-25,16 5-8,-22-6 8,19 2 168,-19-7-104,18 5-8,-22-12-76,20 8-2,-22-9-65,25 10-75,-21-12 111,21 11-38,-22-28 92,25 21 22,-15-29 25,18 22-89,-4-12-65,3-1 54,4 12 50,-2-10 78,5-8-78,5 13 37,0-48-37,3 39-28,4-44 0,1 39-11,9-32 13,-3 33 60,20-43-12,-13 46-22,22-33-2,-20 42-110,26-36 64,-21 34 3,36-38 124,-23 36-21,9-2 24,-14 16 150,3 9-117,-9 5 92,37-2-171,-29 9 51,46 0-61,-43 4 27,34 0-28,-38 0 40,25 0-65,-27 1 389,24 6-266,-31 1 263,17 15-307,-27-7 55,9 20-106,-13-14 62,12 36-71,-12-26 60,12 48-20,-13-30-37,2 9-22,-6-15-11,-1-1 33,-2-9 191,-1 36-93,-1-32-19,-1 33-9,0-36 253,-5 35-312,1-33 194,-13 45-104,8-47 17,-12 31-67,10-34 185,-18 36-104,14-33-31,-19 29-58,17-38 187,-19 22-140,6-19-65,-15 18-2,11-19-14,-13 11-98,17-14-785,-37 24-2715,22-18-107,-9 1-977,20-19 4651,13-12 0,3-8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9.4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23 9464,'11'-11'4516,"-3"3"-3819,-5 5-293,-1 3-99,0 2 51,2 0-3,-1 3-37,3 0-61,0 2-65,2 1 247,5 11-207,-3-3 212,6 17-212,-6-11 276,6 26-250,-8 6-231,-1-8 3,-5 11-39,-3-36-1289,-9 24 214,2-23-3131,-10 21 1346,8-25 2871,-3 4 0,4-11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2.2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114 18 8424,'6'-8'3086,"-2"2"5131,-3 2-7330,-1 4-302,0 2-537,0 1-17,-1 1-1,0 0-21,0 1 134,-1 2 131,-5 28-266,3-13 54,-7 27-62,7-27-31,-7 12-8,6-16-317,-11 16 79,8-17-1977,-12 18 941,11-21-2635,-4 11 1444,8-18 2504,1 2 0,3-8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2.76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1 203 10418,'10'-11'8516,"-1"4"-8213,-5 5-21,0 0-139,3-1-50,1 0 30,3-2-36,2-1-37,3-2-22,2-1 90,11-4 78,17-12-188,-11 8 3,10-11 20,-31 20 25,6-3-14,-10 6 0,8-2-137,-9 2 72,7-2 23,-8 4-70,8-3 110,-9 4 108,6-3-148,-11 3 0,2 1 0,-4 0 0,1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4.0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94 1 8363,'-1'2'7824,"1"0"-7790,-2 8 10,1-2-30,-2 2 34,-1 2 0,0 3-48,0 2 11,-1 1-45,-4 18-11,3-14 45,-6 27 12,7-31 35,-3 15-13,5-25 593,1 3 311,0-9-938,1 0 0,0-1 0,1 1 0,0 1 0,-1 0 0,0 3 0,0-1 0,-1 5 0,1-2 0,-3 9 34,2-7 2,-3 8-36,4-12 25,0 2 185,1-5 1224,-1-2-1003,0-1-212,3 0-21,2-1-119,4 1-51,-1 0 73,5-1 173,19-5-190,-6 2 171,26-7-132,-22 3 90,21-5-213,-21 5 101,22-4-15,-10 4-27,15-2 8,-18 4 15,3 1-65,-25 3 14,10-1-23,-14 2 42,7-2 1,-12 0-1,4 1 1,-7 1 33,3-1-163,-5 2 79,0-1 0,-1 0-33,1 0 75,0 0 8,1 1 140,0 0-94,-1 0-3308,-1-1-3209,0 0 2853,-3-1 3568,0-2 0,-4-2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5.35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37 153 8242,'-11'13'524,"2"-5"-252,6-3 50,1-4 87,1 2 42,-1-1-34,0 0-64,0-1-31,1 1 6297,-2-1-5949,2 0-497,7-5-35,1 0-9,8-4-48,0 0-25,1 0 14,2-1 182,33-14-247,-25 12-13,36-16-48,-39 17-64,3-1 50,-8 2 64,-7 5-22,7-2 22,-8 3 1,13-4-12,-12 4-50,10-4 39,-11 4 61,7-3-33,-9 4-33,8-3 33,-9 5 22,7-4-22,-7 3-39,3-3 0,-5 4 39,1-3 50,-2 3 177,-1-1 1722,-1 1-1857,-1 2-92,0 1 0,-1 4 42,0 3 67,-4 12-100,1 0 38,-8 23-38,4-13 75,-11 39-76,9-33-8,-10 36 17,9-39-17,-6 33 0,6-33 120,-5 24-75,8-34 140,-4 13-81,6-22 47,-2 9-3,3-17 418,-1 2-350,3-6-48,-4 0 2,4-2-60,-2 2-110,1-2 165,-1 3-165,2-2 0,-1 1 1503,1-2-1340,1-1 8,-1-1-165,0 0-54,0 0-75,-1 0-169,-1-1-229,0-1-391,-3 0-1788,-6-2 900,2 0-6433,-17-6 5368,13 2 2865,-9-4 0,14-1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5.78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83 0 9856,'2'1'2514,"0"1"-1354,-2 0 4,0 0-265,0 0-568,0 1-54,-1-1 73,1 2-3,-2 2-36,1 2-51,-3 4-134,1 2 73,-3 17-174,-5 21-25,2-7-378,-7 34-280,9-47-4321,-7 26 2417,11-39 2562,-3 3 0,5-18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6.3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57 284 7235,'-15'1'1007,"2"0"-707,4-1 126,3 0 56,1 0-96,2 0-56,1 0 4240,0 0-3043,0 1-925,2-1-138,4 1-55,1-1-62,3 0-61,2 0 5,2 0 827,25-5-858,-14 0 180,32-9-158,-29 3 368,27-12-443,-19 6 438,55-22-447,-39 17-26,13-3 1,1 1-148,-6 6-11,-3 1 0,-1 1 76,-8 7 492,32-6-380,-46 10 8,17 0-124,-35 3 116,6 1-202,-13 0-512,2 0-4237,-8 0 1842,0-1-700,-1 0 3607,0-1 0,0 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6.85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29 0 11370,'-13'0'3660,"5"0"-2103,2 1-1047,5 1-45,0 0-37,1 0 1,0 3-37,0 1 0,0 6-59,0 2 401,4 33-507,-1-12-61,1 14 1,0 3-167,0-1-5,0 6 1,-1 0 4,0-14-8,2 33-48,-2-50-776,2 15 264,-3-24-1213,2 6-6707,-4-17 8488,1-5 0,-1-6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16.38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89 13 12070,'-36'-6'9830,"9"1"-7985,6 3-1408,17 2 64,17 0 622,39 8-941,-13-2-34,52 19 244,-13 5-291,5 5-1701,-20-6 1,-1 1 1812,19 12-126,-4-3 0,1 1-178,-29-15 0,1 2 171,20 10 0,11 5 1,-9-4-218,-12-7 0,1 2 214,1 1 1,10 6 0,0 0-1,-11-6-70,-3 0 0,-2-1-20,9 6 0,6 5 0,-2 1-58,-6-1 0,-2 0 0,0 1 88,1 0 0,1 0 0,-1 0-13,-3-2 1,0 0 0,-2-3 3,15 13 1,-9-9-9,-7-8 141,4 2 0,-2 0-141,-5-7 27,-3 0 0,-2-1 26,-13-9-53,18 14 59,-23-17 3289,21 15-3194,-20-16 174,5 7-252,-16-11 431,-6-2-453,-3-3-54,-3-2 0,0-1 0,-3-2 0,-1 3 0,1-2 0,6 7 0,-3-3 0,9 7 0,-5-6 0,11 10 0,-10-10 0,10 7 0,-15-11 0,3 0 0,-7-1 0,-1-1 0,-1-1 0,-1-1 0,0 0 0,1 1-51,-1 2-1836,1-1-2737,-1 1 4624,-1-2 0,0-1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7.27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0 142 10617,'0'-16'2179,"2"1"-1429,2 7-184,3 2-222,0 0 110,9-4 2,5-3-142,2-1 487,12-5-566,-17 10 37,6-3-3,-15 8 299,6-1-439,-6 3 249,11-1-59,-12 3 454,8 1-403,-9 2 618,8 6-758,-9-1 150,6 15-102,-6-7 2,2 11-50,-1-4 232,1 23-280,-2-10 204,6 47-310,-8-40 69,4 34-145,-5-43-11,-1 22 67,0-30-123,-2 12 56,1-23-9820,-1-2 8850,0-9 1,-1-2 0,0-5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7.51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 36 14812,'-12'-7'1246,"3"2"1341,4 3-2306,7 2-222,1 0-48,6 0 14,4 0 0,2-1-25,3-1-59,-1-1-1489,17-4 856,-17 5-1056,11-4 1748,-22 6 0,-3 0 0,-2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7.72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29 1 13952,'-14'16'2442,"5"-4"-154,4-5-647,4-4-1162,3-2-345,3 0-123,3-1 40,11 0-51,58-10 0,-44 8 0,38-8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8.14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180 7 11849,'4'-7'8933,"-5"8"-8695,-8 15-134,-3 3-88,2 1 7,-2 2-51,0 3-9,-10 16-49,8-9-1513,-16 32 526,16-35-1688,-11 21 801,17-34 1960,-2 3 0,8-14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8.5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32 8256,'14'-18'9830,"-3"5"-7713,-11 15-1236,0 0-332,1 2-151,0 1 47,2 3-19,2 2 266,2 3 985,16 30-1352,-7-10 397,25 43-428,-15-31-88,3 7 0,2 1-192,2 3-34,4 9 1,-1-2 24,-8-11-37,-2-5 0,-1-2-108,-7-10-1398,10 14-125,-16-27-5419,13 11 3551,-14-22 3531,7 3 0,-10-12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9.43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34 14252,'-12'13'946,"2"-3"897,4-5 1501,3-3-3266,1-1 1921,0-1-1696,1 0 8,5 0-34,2 0-123,3 0-67,4-2-12,2 0-19,6-4-64,25-4 103,15-3-106,-8 1 2,3 0 9,-41 8 98,7 1 278,-15 2 1822,2 1-1896,-8 1-150,0 1-68,-1 4 2,0 4-7,0 5 5,-2 18 67,0-3 384,-4 29-230,3-20 124,-3 23-429,4-27 0,-2 19 0,2-30 0,-1 13 0,3-28 0,-2 1 0,1-9 0,-2-2-435,-1-1-1127,-2-1-3462,-6-4 2583,-1 1-6747,-20-15 9188,13 5 0,-13-10 0,15 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19.74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32 18 11009,'11'-11'8258,"-3"5"-7684,-5 5-145,-3 6 58,1 1 232,0 6-86,1 2 642,2 56-1133,-2-27-38,0 10 0,-1 2-104,-2-4 0,-1 16-230,-4-21-4312,-10 44 2145,6-43-4721,-8 37 7118,13-65 0,0 0 0,2-13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0.5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97 9788,'11'-10'5769,"-4"3"-2291,-4 4-3436,-3 3 8,1 3 4,-1 1-54,0 2 106,0 24-106,0-15 0,0 25 0,1 2-11,-1-1 0,1 6 11,0-14 0,0-3 0,0-8-26,1 9 26,-2-17 26,2 2 55,-1-13-176,-1 0 83,1-2 12,-1 1 0,0 1-53,1-1-28,1-1 81,-1-1 31,0-1 8,-1-2 3,1-2-73,3-7 26,2-1-29,7-17 45,-4 6-81,17-36 70,-14 26 25,17-35-25,-20 44-30,8-12 2,-13 25 131,6-9-103,-5 10-53,4-13-37,-4 11-52,5-14 88,-6 13-61,2-6 115,-5 14 0,-1 2 0,-1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1.1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27 200 10964,'13'12'1120,"-5"-3"46,-4-5-587,-2-3-148,-1 0-168,3-1-97,0 0-52,1 0 1,1-1-36,2-1-15,-1-1 31,8-5 20,5-5-115,-3 1-67,2-5 33,-12 10-131,6-5 115,-8 5-387,5-10 48,-8 7 44,1-5 85,-3 5 58,-8-25 186,3 18-119,-8-15-13,6 26 25,-7 4 106,5 1 31,-13 10 0,8-2 95,-12 16-25,13-7 468,-11 22-449,12-16 502,-7 35-488,13-32 119,0 23-105,5-27 544,9 12-529,-2-17 308,12 5-261,-4-15 106,12 0-243,-8-4-2,20-1-54,-18-3-9,24-9-122,-27 4-110,11-7-1540,-10-2 608,-7 6-1740,9-14 1194,-11 11 1719,0-6 0,-4 3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1.60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15 11446,'11'-10'2327,"-4"6"-2117,-5 5 31,-2 5 0,0 2-1,1 1 452,3 19-594,-1-6-2,9 55-110,-3-15-6,2 9-14,0-10-14,-7-41-341,1 6 389,-4-24 0,-1-3 227,-4-11-17,0 1-81,-3-5 616,2-12-504,2 8 291,0-26-437,4 24 87,11-26-87,-4 29 3,14-17-25,-12 24-233,14-9-80,-13 13-536,10-2 14,-13 9-3542,4 0 2042,-6 2 2262,0 1 0,-3 4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17.6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1750 11432,'11'12'2630,"-4"-4"3639,-3-3-5737,-4-5 0,1 0-235,2-5-59,3 0-59,3-4 228,13-13-237,-1 0 40,41-51-36,-23 28 163,12-14 1,1-1-159,-3 2 279,12-6 0,1 1-215,-3 6-1063,0 6 0,2 2 882,3 5-9,-4 7 0,1 3-47,13-4-6,-8 5 0,1 1-119,12-3 300,1-3 0,2 0-181,1-1 107,6-6 1,-2 1-108,-16 6-8,-6 3-1,-2 0 71,-9 4 208,0 3 0,-1 0-222,-3 1 68,-1 4 0,-1 1-15,-6 3 59,50-18-93,-45 18-53,27-11 62,-3-1-90,-1 2 84,0-2 5,-9 4-5,-37 16-3,3 0 1740,-5 3-1659,-6 4 303,14-5-314,-3 0-137,1 1 143,4-3-138,-19 5 138,9-1-143,-13 2 182,7-1-153,-9 2-29,8-3 0,-8 4 0,4-2 0,-4 2 0,5-3 0,-4 2 0,4-3 0,-5 4 0,4-1 0,-5 1 0,4-1 0,-6 2 0,3-1 0,-5 3 0,0-1 0,-1 0 0,1 1 0,-1-2 0,2 2 0,-1-1 0,1 0 0,-1 0 0,2 0 0,1-2 0,-1 2 0,5-6 0,-5 5 0,4-3 0,-5 3 0,1 1 0,-2-1 0,1 2 0,-1-1 0,-2 1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1.85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14647,'12'11'1075,"-4"-2"-1075,-5-5-14,-1-2-84,0 0-163,0-1-472,0 0-813,0 1-554,0-2-65,1 1 2165,0-1 0,-1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2.70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1 264 10416,'2'5'1974,"0"-4"-1540,-2-3-50,0-3-51,0-1 20,0 0-102,0-1-66,0 1 0,0-1-84,0 0 67,0-6-132,0-5-19,1 0 84,2-15-101,1 17 50,2-12 15,-3 14 203,0-8-167,-1 10 152,0-8-52,-1 12 628,-1-3 106,0 7 510,0-1-1061,1 4-280,-1 1-15,1 1-8,0 1 429,0 3-269,2 1 81,6 9-54,-2 0 390,21 30-380,-12-17 374,28 48-528,-24-42 153,13 29-255,-19-36 160,9 18-182,-13-27 0,5 13 0,-10-22 0,-1 3 11,-1-7 129,4 8-53,-4-6-64,6 12-23,-5-9 0,4 8-62,-4-7-19,4 9 81,-6-12-7692,3 1 3763,-5-9 3929,1-2 0,-1-4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4.8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40 2387 11552,'0'14'1325,"0"-3"-846,-2-4-126,0-4 772,-1 0 1004,1-1-1331,0-1-303,-1-1-22,1-1-386,1-1-39,-1 1 98,2-1-59,-1 1 36,0-1-84,0-3-39,-2 0 0,1-4 22,-3-25 60,2-24 10,-1-2 44,3 1 0,2 0-19,2-3-332,1-2 0,2 0 282,5-8 140,4-8 0,1-3-81,4-9-11,0 4 0,1 0-6,0 2 10,1 0 0,1-1-35,1-2 19,-2 8 1,0 3 22,0 5 17,0 4 0,1 0-22,3-2 13,2-3 1,0 2-54,-3 11-23,-2 6 1,-1 3-14,-2 6 64,8-20-64,-12 33 140,7-18-123,-11 30-74,12-18 24,-14 25 94,10-10-22,-12 13 786,6-4-870,-10 8 143,3 1-143,-6 5 92,1 1-1159,0 0 1067,0 0 0,0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6.16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87 20 11768,'13'-12'5589,"-6"6"-5600,-3 5 0,-6 5 11,0 3 14,-4 1-3,1 4 28,-12 27 9,8-15 58,-8 27-10,11-33 114,0 9-115,3-18 48,1 2-62,3-10 17,2 0 131,6-1-119,-1 1 2,4 2-28,-3 0 39,1 2 521,9 8-431,-7-4 112,11 14-238,-14-11 120,1 21-148,-6-15-71,-2 16-97,-3-18-756,-7 10 246,1-10-2453,-24 11 1238,14-15-2599,-22 2 4433,19-11 0,-6-6 0,9-1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6.35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1 175 12729,'71'-40'5107,"3"1"-5107,-45 27-431,19-9-79,-22 7-198,6-2-1362,-9 2-2695,-2 6 4765,-5-1 0,-6 7 0,-9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6.6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41 15901,'4'15'5603,"3"-5"-5429,6-14-143,3-3-9,5 1-2,0-1-9,3-1 0,-1 1 0,-3 0 43,3 1-54,-8 1-572,3 1-1135,-12 3-7464,0 0 9171,-4 0 0,0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6.99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115 1 13208,'-28'48'6460,"4"-2"-6399,11-15 51,3 4-64,-2 4-48,3 2-98,0 2 36,3-2 51,3 0-39,2-3-247,1 9-59,3-13-4623,16 24 561,0-32 4418,8 5 0,-6-24 0,-6-7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7.43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25 9230,'12'-13'1867,"-4"4"-276,-3 6-1431,-3 3 413,0 0-573,1 2 267,2 0-387,6 10 1007,-11 76-646,4-49 165,-14 56 121,1-79 958,2-2-894,-1-3 599,-1 1 2467,4-6-3187,1 2-215,7-7-168,3-1-28,5-2-59,2 0-39,3-2 25,2-1 75,7-1-61,-5 0-731,12-3 115,-17 6-4116,3-1-477,-14 3 1997,-1 0 3212,-3-2 0,0-2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37.6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7 15929,'12'-5'3383,"-1"4"-2067,-1 12-784,-1 2 8,2 8 12,-3-3 1506,9 25-1450,-8-14 815,5 51-1331,-11-40-184,-3 47-104,-5-40-4517,-9 51 1742,2-48 2971,-15 38 0,14-62 0,-7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3.39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 23 10612,'-6'-12'9123,"0"5"-8975,2 4-47,1 4 87,2 1-99,1 1-198,0 21-109,1-12-208,0 16-148,1-16-2064,1 9 1255,-1-8-4901,-1 17 6284,0-17 0,-1 8 0,0-8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26.06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156 29 14663,'-36'32'2498,"4"-5"-2290,5-10-208,5-8-37,6-5-94,3-4 895,7 1-207,2-2 340,10-4-598,2 0 146,16-9-299,-6 5 181,15-8-133,-13 7 556,11-4-548,-16 9 89,9-1-16,-12 5 276,24-6-366,-13 2 361,29-5-202,-23 5 631,39 1-757,-29 3 141,57 11-267,-47 0-1764,4 3 0,1 2 1683,7 7-500,18 6 0,4 0 676,11 4-652,-31-11 0,8 2 1,-7-2 560,-12-5 1,-1 0 39,40 13 0,2 1-138,-39-13 0,5 2 201,9 3 1,14 5-1,1 0 1,-10-4-83,4 2 1,0-1-29,-1 1 0,13 3 1,-1 0-1,-14-4-89,-5-2 0,-4-2 0,8 2 0,7 2 0,-7-3 0,-9-3 0,2 0-176,19 4 1,10 3 0,-9-4 175,-18-6 0,-1 0 0,12 4 0,9 1 0,-13-2 682,-22-5 1,-2 0-683,43 12 0,-2 1 0,-5 2 0,-11-3 0,-2 0 0,-12-4 0,-6-1 0,-1 0 0,-3-2 0,0-1 0,-4-1 0,-14-4 234,22 4-234,-40-9 2076,9-2-2076,-16-2-9831,2 0 2321,-8-4 7577,-1 0 0,-5-5 0,-1-1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3.61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38 1 11572,'-11'51'1638,"2"-5"-2268,9-29-294,0 1-1478,-3 8 746,0-6 1656,-1 6 0,0-10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3.9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1 292 10435,'12'-27'2809,"2"3"-2224,-1 11-238,3-1-151,6-2-154,42-32-59,-22 22 287,31-12 1,3 3 48,-30 17 270,15-1 1,-9 5-349,-38 15 187,6 5-380,-19 0-110,-2 10-271,-3-3-1722,-6 15 176,-3-7 1879,-19 27 0,12-22 0,-13 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4.27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70 11023,'-8'12'2663,"3"-4"-2609,14-12-7,4-1-47,2-3-14,3-1-339,17-9-5785,5-1 6370,-9 4 163,-9 4 22,-26 12 1051,-7 3-897,2 0 166,-4 6-278,4-2 1683,-4 19-1733,5-9 229,-5 41-638,8 11 0,2 2 0,-3-4 0,4-6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4.4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7 102 11009,'-4'-12'2745,"1"3"-2018,4 6-309,3 0-82,3 2-87,5-4-176,23-6-311,9-5-143,-1 2-1571,-1-2-3200,-28 12 5152,-3-1 0,-10 4 0,-5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4.8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195 1 10844,'-37'75'-531,"0"0"1,9-22 289,-6 26 0,6-9-269,24-50 96,-3-2 414,2-4 103,-1-4 12,3-4 605,0-5 801,2 0 2,0-3-389,0 0 283,1-3-849,3 1 889,11-5-858,1 2 246,23-4 441,29 1-1185,-10 3-302,25 2 212,-32 4-11,3 1-11,35 1-87,-34 1-714,33 4 14,-56-2-3626,15 3 2514,-28-5 1910,10 0 0,-22-7 0,2-1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5.1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22 174 12054,'-11'-11'3321,"3"3"-2531,5 4-186,6 2-72,2-2-92,4 0-45,4-2-59,2-1-65,26-9-276,-14 5-32,19-6 29,-12 4-26,6-5-125,-10 5-1695,5-3 339,-27 12-795,2-2 112,-9 4 2198,-2-1 0,-4-1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5.3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50 1 12995,'-25'70'4640,"5"-3"-4607,18-24-80,1 4-49,0 0-156,1-2-1052,0 14-6848,6 4 8152,-3-23 0,6-12 0,-5-39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5.4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11421,'16'40'4396,"-3"-1"-4188,-12 2-144,1 1-64,-2 22-518,1 3-2347,-1-10 1,0-1 2864,0 7 0,0 6 0,0-57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5.74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35 70 11914,'-17'-11'2702,"7"4"-2307,3 4-202,9 2-70,7-5-131,20-4 8,-6 2-432,18-4-133,-23 8-1611,8-1 1129,-14 4-2048,-3 0 2037,-6 4 1058,-3 2 0,-4 4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5.95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44 0 10827,'-25'15'6533,"7"-3"-13732,87-12 6096,-49 2 243,49 2 109,-69 2 751,-5 1 0,-1 1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27.4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1090 9906,'-15'-12'1282,"3"4"-940,7 5 913,3 2 380,1 0-820,1-1-188,0-1 14,1 1 12,2 1-54,3-1-95,2 0-92,5-1 453,14-5 110,35-7-757,-10-3 174,12-2 0,0-1-93,3-4-48,2-1 0,2 0-142,2-1 210,11-3 1,3 0-361,-39 15 1,1 0 399,29-9 0,14-2 1,-10 3-514,-20 7 0,1 0 211,18-4 0,10-3 0,-9 4-3,-16 5 1,0 0 122,27-2 1,13-2 0,-11 2-831,-16 4 1,0 1 754,-6 2 0,9-1 0,0 0 0,-10 2-28,2 1 1,-1 1-47,22-3 0,10 0 0,-10 1 4,-19 1 0,-1 1 27,12-2 0,8-2 0,-12 2 34,-25 2 1,-3 0 40,44-5 1,-3-1-135,-10 2 0,-15 2 0,-6 1 0,-18 1 134,20 1-128,-40 2 443,11 2-695,-29-1 669,1 2-275,-8-2 1485,-1 1-1638,1 0 5,0 1 0,0 0 0,2 0 56,5-2-14,0 1 28,13-5 44,-6 2 60,33-11-112,-22 7 108,43-15-192,-38 12-227,32-10 221,-30 10 56,24-8-90,-11 3-11,-1 0 73,-3 2 6,-22 8-6,4-1 1204,-17 5-1187,1-1 0,-6 3-11,1-2-6,3 1 0,1-1-29,4-2 12,1 1 51,27-9-22,-13 5-12,30-9 0,-29 8 0,28-7 0,-29 7 0,21-6 0,-29 9 0,12-5 0,-17 6 0,3-3-9831,-12 5 4017,-3 1 5814,-3 0 0,-4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6.38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79 21 9760,'-28'25'6687,"8"-7"-6367,30-19-180,4-2-73,10-3-95,18-8-20,-9 5-109,12-7 73,-29 11 98,5-1 82,-15 3 648,1 2-601,-6 2 50,-4 4 93,-2 1 123,-9 13-362,1-4-80,-31 52-4883,4-4 1,2 0 3926,0 4 1130,4-10 0,14-19 209,39-59 269,-2 3 180,1 0 645,7-3-520,-5 6 953,12 1-1348,-13 10-202,17 6-327,-17 3-254,18 12-1328,-18-5 167,3 1-63,-8-8 1478,-1-5 0,-3-3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6.9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0 141 13482,'10'-6'1652,"-4"7"-1170,-6 9-135,-1 10-2063,1 41 0,3 27 1,-1-14 923,0-4 358,0 5 0,1 14 0,0-35-96,-1-47 144,0-3 162,0-5 22,0-4 79,0-6 123,1-6 241,1-21 44,0 6 82,0-17 180,0 9 477,-1-2 457,7-42-890,-5 31 885,9-45-961,-9 57 1000,9-25-1036,-7 36 417,8-10-554,-7 26 254,8-1-568,-6 10 0,5-1-28,-6 6 65,3 0 41,-4 2 779,8 10-560,-7-2 775,9 31-744,-10-13 204,3 41-415,-5-23 20,-3 9 1,-1 3-18,1 4 93,-1 9 0,0 0-151,-2-11-69,1-7 0,0-2-21,0-11-132,0 24 90,1-41-2741,-1 8 1696,-1-28-181,0-4-161,-3-5-127,-2-7-354,-3-1-17,-3-7 1927,-9-15 0,3 3 0,-8-11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7.13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30 11760,'20'-15'5096,"0"3"-5110,-3 11-129,1 1-358,0-2 501,8 5 0,-14 3 0,5 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7.2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 19 14518,'-19'13'4531,"10"-5"-4497,4-3-34,11-5-110,3 0-439,2-2-7597,24-7 8146,-8 0 0,12-5 0,-18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7.65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1 153 15700,'0'13'6664,"0"-3"-6280,4-7-110,2-2 135,7-3 179,3-2 151,6-3-33,7-2-238,3 0-204,16-6 1,3-2-282,3 0 14,10-4 1,-4 1 2,-24 7-322,17-4-303,-40 12-1489,-2 1-3694,-9 3 3176,-2-2-73,-3 2 2705,-7-3 0,-2 0 0,-6-2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7.8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 1 14274,'-11'1'2011,"4"4"-1605,5 7-210,2 5-146,0 5-100,0 16-230,0-6-9347,8 64 9627,-6-66 0,8 36 0,-8-66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8.1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1 12608,'27'17'7516,"-4"6"-7037,-19 12-154,3 7 39,-2 31-334,-2-15-3235,-9 39 1,-4 3 185,-1-26 3019,-4 15 0,-4-10 0,0-52 0,-5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8.61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38 138 13516,'-15'9'982,"2"-1"2415,6-5-2338,4-1-188,6-2-283,3-3-23,6 0-39,1-5-3489,6 0 3240,3-1-131,3 0-34,31-9-137,7-5-1275,0 1-1181,-18 4-1700,-34 9 1642,-10 6 3387,-1-6 0,-2 2 0,-1-3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8.9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151 0 14129,'-18'33'4816,"4"3"-4026,13-2-48,1 7 507,0 28-464,0-19 1,0 1-75,0 35-298,0-27 0,0-4 69,0-3-12,0 26-386,0-36 160,-2 18-169,2-33 110,-3 10-109,2-25-961,-1 1-619,1-12-117,-2-1 299,-1-2-3139,-6-7 1888,1 1-1994,-15-17 4567,8 6 0,-9-12 0,8 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9.0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72 12 10953,'-11'-11'4677,"-13"55"-10547,12-9 5870,-6 33 0,12-37 0,6-16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32.1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45 2165 10950,'-13'15'504,"2"-2"-190,5-7 1131,1-2 3175,2-3-3491,2-2-936,-1-1-11,1 0-131,1 0-40,0 0 37,0-1-1,-1 1-47,0 0 0,0 0 39,1-1 1,0 0-40,0-2 64,0-15-44,0 3 111,0-35-100,0 21 84,1-38-45,1 31 50,2-54-61,-2 42 0,4-50 0,-4 54 106,2-48-118,-1 47 41,-1-5 1,1 0 0,0 6 40,4-42-79,-3 46 76,2-29-25,-3 33 235,3-28-280,-4 36 76,0-16-124,-2 32-8,0-7-8,0 13 97,0-12-47,0 7 90,0-12-82,0 12 239,1-7-140,-1 11 878,1-4-870,-1 7 983,1 1-2272,0 3 1121,0 1 11,-1-1-11,0 0 0,0-2 11,0 2 0,0-2 0,0-4 0,0 2-20,0-11 20,1 7-22,0-13 11,1 12 61,0-9 12,0 10-62,2-7-12,-2 7-10,4-12 50,-3 8-22,6-17-29,-4 14 219,6-16 14,-5 15-221,8-22 11,-7 19 137,7-18-137,-8 22 126,7-16-126,-6 16 129,9-24-76,-9 23-64,9-21-42,-8 20 64,6-15 9,-5 15 19,6-20-39,-6 20 22,3-13-13,-7 21-74,3-12 76,-4 14 1,2-9-12,-4 13-73,2-5 146,-3 4-1,0 0-4737,-1 3-1672,1 1 4279,0 1-106,3 1 2164,1-3 0,1-1 0,1-4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9.2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14235,'27'4'1879,"-2"5"-1728,-7 9-151,0 7-22,0 5-40,-1 1-13,1-2-300,7 11-2896,4 0 1459,-6-8 964,4-5 0,-18-22 0,4-1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49.5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82 151 9455,'-5'-17'1319,"1"2"-1019,2 4-29,2 2 188,0 0 166,0 0-51,0 0-89,0 0 2,1 0-107,1 0 511,7-6 478,8 3-985,-3 0 408,11 7-436,-14 6 750,14 10-820,-12 3-236,3 5-30,-11-2-31,-4-2-84,-1 0-107,-2 0-11,-3 0-134,-5 1-163,-3-4-120,-3 1-1991,-20 0 1173,12-7-2436,-20-2 3884,23-8 0,-2-6 0,7-3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0.0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17 106 12900,'-13'0'6085,"9"-2"-5534,5-2-55,12-3-65,1-2-62,5-1-201,4-1-148,1 0-12,2 1-8,-2 0-109,12-2-3959,-12 5-3574,2 0 7642,-17 5 0,-8 1 0,-1-2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0.34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21 15433,'13'-13'2680,"-6"5"-2002,-3 9 36,-3 7-86,0 6-38,1 4 438,-1 20-602,0-2-45,1 38-297,-2-22-98,1 6 0,-1 2-93,-1 5-383,0-4 0,-1-1-485,-1-5-3569,-3 37 2290,4-50-2370,0 17 4624,2-42 0,0-4 0,0-9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0.5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25 15145,'10'-13'3935,"-3"4"-3134,1 6-272,-2 3-115,2 0-414,38 9 0,7 1 0,-22-4 0,18 4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0.8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153 1 16128,'-2'17'1843,"-2"2"-1857,-6 4-12,-2 3-4455,-6 14 3997,3-10-387,-4 10 423,7-14 448,-13 16 0,12-23 0,-10 11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1.17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10 13754,'11'-7'2150,"-4"5"-1455,-5 11 27,-1 8 87,0 6 37,5 2 61,-1 5-61,6 2 686,12 25-856,1-13 0,1 1-539,18 30-64,-2-14 0,5 6-73,8 15 0,0-3 0,-20-34 0,-1 0 0,10 17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2.12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25 227 13868,'-13'12'3117,"4"-5"-2571,7-6-109,5-5-62,5-3-145,4-5-60,12-10-83,-3 3 28,18-17-31,-15 16 412,24-19-272,-27 21 288,21-13-372,-28 21-2,10-5-49,-16 11 149,6-2-48,-8 4 289,2 0-90,-3 2 1087,2 0-787,-4 0 171,2 6-709,-1 2 317,3 27-233,-3-10 82,4 35 75,-6-25 1035,1 44-942,-3-37-238,0 36-247,0-44 0,-4 27 0,2-35 0,-3 15 0,3-29 0,0-1 0,-1-8-393,1-2-869,-1-3-3126,-5-5 2195,0 0-6748,-18-17 8941,10 8 0,-11-14 0,11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2.3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118 1 14403,'4'3'3198,"-2"0"-2380,-2 5-98,-1 0-144,0 3 88,-2 2 53,0 3-138,-2 6-145,1 1-145,-2 5-118,-1 19-171,0-10-695,-9 49-78,7-40-1257,-2 2 0,0 3-4861,-2 9 6891,-2-1 0,7-23 0,5-26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2.84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1 144 14218,'11'12'5366,"-3"-7"-5240,-5-4-53,-3-8 33,1 0-53,0-3-19,3-3-45,0-3 33,3-5-22,8-20 0,-8 23 0,5-11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6.71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25 10710,'11'-12'4021,"-4"4"-462,-5 4-3464,-2 3 11,0 2-80,0 1-26,0 0 36,0 3-36,0 1-11,-4 16 11,-4 19-11,2-7-37,-3 11 59,7-30-58,-1 5-589,3-13 695,-1 0-9,1-7-50,2-1 11,1-1 1,3 1 10,6-1-22,-4 1-70,13 1 70,-9 0-70,9 0 70,-10 2 0,9 7 0,-10-2 59,10 12-23,-13-11-36,6 10 11,-9-12 202,2 7-118,-4-8 166,0 6-188,-1-5-37,-6 11 0,0-8 29,-8 14-40,2-11-218,-14 14 0,11-13-608,-11 7-64,15-13-6282,-11-1 7147,10-3 0,-8-2 0,8-1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3:54.4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16 9766,'12'-9'9830,"-5"3"-5897,-4 5-3140,-3 4-177,1 0-244,1 1-83,3 3-107,0 1-81,3 5 145,10 21-58,-5-7 257,15 30-347,-12-26 89,18 40-178,-16-34-1,19 44 1,-23-47-9,11 26 0,-14-34-152,10 25 152,-11-27-95,7 19 20,-10-28-9756,0 7 5770,-3-16 972,-1 1 3089,0-11 0,0-2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7.4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20 3 11258,'-12'-2'9830,"5"1"-5656,7 1-4098,7 5 6,3 5 66,2 2-72,4 4-4,0 3-13,7 9 6,16 21-15,-6-7 25,3 8 1,1 3-65,0 4-11,-2 1 0,0 1 0,-4-1 0,-1 2 0,1 0 0,0-1 0,-3-5 0,-1-2-11,-4-7 3,23 35 8,-25-40-9,16 30 4,-22-40-174,13 30 170,-11-31-8,13 24 17,-16-29 112,12 14-112,-10-17 121,21 19-121,-15-20-20,24 19 12,-28-24 16,12 7-16,-22-14 8,3-3-163,-6-3-1184,-3 0 983,2 0-1593,-3 3-5470,3-2 3294,-1-1 4133,1-2 0,-1 0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8.07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501 1 11527,'-26'26'3016,"9"-4"-974,9-11-1138,6-4-187,1-2-261,-1 0-52,2-1 55,0 3 406,0 5 459,-4 17-920,3-4 540,-11 41-558,7-29 300,-14 44-414,8-34 29,-5 8 0,-3 3-117,-1 6-524,-1 3 0,-1 1 524,-2 3 198,-3 7 1,0 2-137,-3 6 3,4-6 1,0-2-80,3-5-41,2-3 0,1-2-129,1-3-80,3-7 0,2-4-245,6-11 160,2 5-71,2-23-713,3 3 156,-1-14 793,2 3 0,0-18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8.9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337 35 11802,'-24'-20'1893,"3"6"-1235,7 14-70,3 7-121,2 5-38,-3 5-54,2-2 983,-18 28-1061,15-19 204,-17 37-282,19-34 453,-13 56-507,10-31-31,0 6 1,0 2-339,-2 9 229,3-7 0,0 0-75,-1 8-72,3-3 0,2-2 58,4-5-12,0-3 1,3-3 63,9-18-44,7 21 45,3-41-76,23 2 12,-17-13-62,22-14 137,-21-2-59,22-46 5,-21 21-181,16-46 131,-24 37-262,2-44 315,-11 43 155,-4-28-26,-2 46 9,-6-7-23,-3 22 339,-24-1-327,6 18-40,-30 10-75,24-1-101,-22 18-215,24-14-4168,-21 14 1751,31-19 2772,-7 3 0,24-12 0,2-1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9.3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0 181 12838,'20'8'3976,"-8"0"-1139,-4-7-2053,-5 1-762,1-2-44,1 0-40,0 0-55,-1 0-12,3 0-64,0-2-68,5-1-58,2-1-53,2-3-693,16-7-1043,27-12 1060,-12 2-3065,37-18 2758,-52 22 1355,16-11 0,-37 18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9.6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276 41 15714,'25'-25'4057,"-14"11"-4023,-9 12-14,-16 12-20,-1 4-48,-3 3-193,-1 4-271,-4 1-278,-1 6-375,-4 1-330,0 4-331,-2 0-221,4-2-98,-2 2 2145,7-6 0,0-1 0,2-5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09.95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 34 13866,'22'-22'1901,"-6"10"-1495,-12 15 17,-4 11 145,0 3 40,-4 4-90,-1 5 0,-2 3-50,0 7-96,0 0 183,4 18-387,-1-11 64,4 47-327,0-3 84,0-1-121,2-26 0,0-5 18,-1-8-236,3 30 190,-4-48-355,0 17 251,0-23-279,0 17 56,0-19-82,0 4-35,-2-6-962,-3 8 583,-2-6-1232,0 11 359,0-16 1856,4 0 0,-1-12 0,2-1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10.2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41 53 10729,'-25'-15'9830,"11"5"-8549,13 6-717,10 4-167,5 0-50,3-2 31,1-1-159,5-1 150,18-1-254,12 0-31,-5 2-53,12 1-23,-37 2-8,14 0 0,-24 0-72,7 0-166,-10 0-1706,10 5-903,-11-4-2203,4 5 5050,-8-6 0,-3 3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6:11.97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1338 1909 10561,'-29'15'1809,"4"-6"-1027,13-5 2,3-4 445,5 0-602,-1 0 37,2 2 436,-1-1 152,2 1-748,-3-2-266,0 0 53,-2 0-39,0 0-56,-2 2-8,-3-1-1,0 3 161,-12 1 49,-9 6-369,2-2 165,-8 4-55,18-8 352,-20 2-364,18-4-31,-21 1-70,21-1 40,-31 3-65,22 0-51,-37 1 51,40-5-50,-21 0 33,29-2-2,-6 0-4,7-2 40,-10-5 0,4-1-9,-18-10-8,18 7-117,-25-15 75,27 12-82,-28-22 91,29 19 33,-23-20 0,25 15 5,-17-20 4,17 15-9,-24-35 0,26 34-43,-18-23-49,27 34 42,-8-19 50,10 16-45,-5-22 3,8 16 129,-4-23-87,4 14 0,-6-36-45,5 36 3,-3-29 42,7 40 0,-3-25-51,5 26 1,-2-24 42,2 22-9,6-42 8,0 26-44,11-39 3,-6 41 33,13-30 17,-14 37 0,13-29 34,-14 38 2,17-37-47,-14 34 11,10-19 33,-11 19 357,18-24-236,-13 20 98,12-16-148,-21 31 176,9-3-93,-8 8-33,14-10-117,-9 6 2,26-19-39,-18 15 17,25-17 36,-25 19-17,27-17-8,-23 15-39,21-15 11,-23 19 92,23-10-92,-23 13 73,23-7-73,-25 10 79,33-3-46,-24 6-111,33-2 22,-30 4 81,33 1-67,-32 2 0,25 0 53,-33 0-103,20 0 92,-21 2 56,14 3-23,-21 2-49,21 9-12,-18-5 86,35 20-35,-30-16-1,24 19 1,-24-17-138,24 17 115,-24-16-39,22 12 39,-27-19-59,8 11 70,-12-10 23,11 12-34,-13-13 16,13 12-24,-17-13 28,13 10-9,-13-9 11,9 14-22,-10-14 23,3 13-23,-5-13 22,7 20-22,-9-16 22,9 27 48,-9-24 3,3 17-73,-4-19 0,-1 13 11,-1-10 1,1 19 60,-1-18 88,-1 26-87,0-26-73,-2 22 0,0-21-9,-4 26 1,-1-21 8,-8 23 0,4-26 48,-12 30 16,12-26-64,-15 31-8,13-31 8,-7 17 0,8-18-12,-1 13 1,4-16 11,-6 17-11,6-22 3,-8 15-4,10-20 150,-13 18-138,10-14 126,-12 19-126,7-18-23,-9 22 23,6-19 0,-6 14-11,12-22 64,-7 7 12,10-9 89,-12 11-82,10-10 1,-10 10-6,6-9-19,-7 7-76,5-7-22,-18 18 30,13-16-2088,-28 27 371,26-22-4031,-22 14 1937,21-17 3831,-4-1 0,4-4 0,1-2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23.26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 0 20776,'-2'1'1395,"0"4"-1344,4 2-9,2 3-42,3 4-9,2 2 32,7 22 35,-2-5-27,7 16 15,-2 1 1,1 3 9,4 6-52,-3-4 0,0-2 4,-1-5 21,-1 0 1,0 1 21,3 5-2,-2-3 0,-2-2-10,-5-17 129,7 18 11,-10-24 196,8 28-229,-9-27 153,8 26-231,-8-28 206,11 28-128,-10-26 215,11 23-143,-13-27-8,11 25-140,-10-23 213,10 33-210,-11-32 59,6 23-132,-9-27 64,7 18 9,-6-21 56,5 11-59,-6-18 215,5 12-220,-3-11 83,6 12-148,-6-12 132,6 12-132,-7-12 67,4 8 9,-5-13 290,3 6-131,-5-7 138,6 10-216,-5-8 212,10 15-369,-6-11-33,8 18 33,-9-17-3,4 9-76,-8-15-9752,2 2 4138,-4-9 5693,1-2 0,-2-6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7.2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27 8562,'0'12'3128,"0"-3"-2529,1-6 90,0-2-28,2-2-127,0 0-125,2-2-95,0 0-31,1 1 157,5-4-312,-4 4 29,9-5-112,-8 5-11,6-4 33,-2 3-67,-2 0-235,2-1-51,-7 4-1730,4-4 83,-5 3 1933,2-2 0,-4 3 0,1-1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1.2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506 50 9402,'-2'-15'5592,"-1"5"-5592,3 4-4312,-1 5 3981,1-1 132,-1 0 143,1 0 56,2 0 82,0 0 108,2 1 527,1-3 8625,1 2-8995,-2 1-93,-2 4 43,-2 0 0,0 0-93,0 0-50,0-1-103,0 1 179,-4 9-129,0-2 58,-6 20-55,0-8 55,-10 38-19,9-26 163,-13 35-20,12-34 209,-18 41-441,12-34 86,-18 41-33,17-42 117,-23 48-204,19-41 34,-2 7 1,0 0 24,2-6-1,-17 42 4,22-51-79,-11 24 0,13-29 0,-12 26 0,15-32 0,-6 16 0,12-27-146,-2 8 71,5-17-441,1 5-7179,2-11 1837,1-2 5858,0-3 0,0-5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2.83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65 0 6619,'-20'26'655,"3"-5"-527,6-6-44,4-6-33,2-3-32,3-2 393,1-2-1025,0 1 159,2-2-150,0 0 604,1-1 0,2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5.25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94 990 8100,'5'4'6295,"-2"-1"-6105,-6-3-81,1 0-47,-1 0-15,1 0 1,-1 0-48,1 0-34,-1 0-44,1-1-17,-1 1-93,1-3-64,0 2 160,1-1-51,1-1 143,0 1-47,0-1-46,0 0-1060,0 1 1276,1 1-17,1 5-27,0 0-32,1 5-2,-1-2 33,1 0-16,-1 1 30,0-1 4,0 1-18,-2-1 48,1 1 157,-1 6-1,-3 1-282,1 0-47,-5-6 47,3-7-62,-4-2 62,2 0-173,-1-1 50,3 0-17,1-6 140,1 3 75,1-6-27,1 3-79,0-10 0,0 7-64,0-9 64,1 12-218,2-2 280,-1 7-14,1 2 44,-2 2 96,-1 3-65,0 1 158,0 0-155,0 0 204,-2 6-254,-1-3 17,-5 7-62,1-7-359,-7 1 141,8-6-297,-6-2 515,10-4 47,-1-2-2,3-3 3,2-9-96,1 5-184,6-10 232,-3 12 341,8-1-75,-9 8 205,5 3-379,-7 3 255,3 11-252,-4-4 160,1 10-115,-3-10 146,1 7-272,-2-9-48,-2 3-47,-1-9-266,-5-1 173,4-2-47,-2-6 207,3 2 14,1-11-14,2 6-81,1-12 47,1 9-279,8-16 248,-3 17 284,12-6-113,-11 14 98,7 2-94,-9 4 284,4 10-284,-4-2 63,0 10-64,-4-9 96,-1 13-110,-1-11-86,-9 18-124,4-18-269,-9 2 177,8-11-171,-3-4 392,5-1-34,-3-13-13,4 3 2,-1-20-3,4 12-170,1-16 75,1 17-106,5-10 249,-2 20 392,10 0-283,-6 7 191,9 9-172,-9-4 91,4 13-90,-8-8 61,0 12-95,-3-10 96,-4 13-144,0-14-226,-11 13 3,7-15-138,-9 3 140,10-11 96,-5-4 30,6-1-33,-2-14 34,6 7-15,0-14-30,1 14-194,7-13 286,0 14 190,9-2-64,-5 9 289,9 6-275,-11-1 196,6 8-207,-11-3 61,1 12-128,-4-10-45,-1 12-51,-2-13-383,-11 11 148,4-14-78,-11 5 173,10-9-204,-10-7 378,11 0-62,-9-17 32,14 6-18,-1-18-16,5 16-216,9-17 106,-4 20 113,14-9 167,-9 18 112,8 1 65,-2 9 162,5 11-285,-7-2 64,0 15-129,-9-11 0,-1 9-14,-3-9 62,-1 10-112,0-11 129,-4 11-113,2-18-128,-6 6-129,5-13 353,-2 2-28,3-4 252,1-1-12,0 1 911,1-1-678,-1 0-574,0 0 11,1-1-25,-2 1 0,1-1 11,0-1 48,-2-1-11,1-2 47,-2-7-95,2 3 11,-4-13-11,3 9-84,-2-23 48,4 18 2,0-30 34,1 27 48,0-25 33,0 24 39,3-27-83,0 25-12,4-25-36,-2 27 0,6-32-15,-4 27-7,6-29 8,-6 32-23,8-30 48,-9 30 3,10-24 22,-8 27 0,9-24-11,-7 23 14,13-32-28,-11 32 168,10-20-42,-11 25 261,11-16-157,-12 19 145,8-12-182,-12 17 361,6-7-472,-6 9 147,6-1-103,-5 5 188,6-2-228,-6 2-10,7-3-31,-7 5-12,6-3 21,-5 4 94,2 0-95,-5 2-53,-2 0 0,-1 0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6.4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275 68 7727,'-5'-16'-42,"2"4"56,0 4-5,3 3 5,-1 1 36,1 0 132,0 1 115,0-2 140,0 2 837,0 0 8085,0 0-7926,-1 2-1192,1 1-241,-3 1-9,2 3-49,-1 0 38,-2 1-8,0 1 28,-2 1 22,-1 2 149,-12 18-39,-9 17-99,1-1-77,-13 37-10,23-41 26,-12 35-58,19-40-144,-2 22 154,9-33 12,0 14 42,7-26-1,9 14-49,-3-13-133,17 14 74,-15-16-133,11 6 133,-12-11-65,8 0 78,-7-4-117,12 0 224,-10-3-252,15-7 263,-19 1-138,7-10 99,-12 8-59,2-15 98,-3 9 59,1-14 19,-4 14-2,0-11-59,-2 15 25,-5-8-42,1 13-17,-15-7-45,9 7 26,-13-3 14,11 6 24,-12 1 4,11 2-54,-10 6 40,13-1-26,-13 15-53,9-7-1181,-20 21 139,19-17-2796,-13 11 1264,19-17 2661,0-1 0,8-6 0,2-2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6.9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74 12362,'12'-9'5091,"-4"2"-2647,-6 3-935,-2 1-1492,1 2 0,3 0-9,1 1 48,4 0-47,-1-2 41,13 0-50,-6-1 0,12-3 0,-13 3-187,10-5-1,-13 5-1097,10-4 490,-15 4-2722,3 0-2249,-6 1 5766,-1 1 0,0-2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7.26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82 63 8458,'15'-21'1316,"-4"3"-672,-5 8-33,-5 4 212,2 3 342,-3 0 8665,2 2-8655,-2 1-791,2 1-306,-2 3-78,0 0-67,-2 1-308,-7 10-9,2-5-2212,-19 22 1333,11-16-4295,-15 20 3427,17-21 2131,-2 7 0,11-17 0,3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7.8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164 18 9519,'14'-13'5928,"-4"9"-4103,-8 6-1302,-5 10 353,-3 3-585,-2 3 140,0 6-101,-5 14-279,5-5-63,-8 36-35,9-34 837,-3 35-790,6-43-8,-1 13-1,4-24-472,-2 7 100,3-13-997,-2 9 479,2-12-2145,-4 10 1851,4-7-991,-5 10 1380,4-10-1047,-8 12 1815,4-10 123,-10 13 58,7-14 1244,-10 12-949,10-15 352,-6 4 4473,10-11-3543,0-2-918,3-1-146,4 0 308,4-4-448,1 1-84,4-2-109,0 2 165,16-6-347,-7 5-48,18-6-53,-20 8-3,3-2 6,-9 3 3,-1 0 2,-2 1-8,-2 1 3,-2 0-4333,-3 1 2804,-1-3-378,-1 2-658,-1-1-126,0-1 2646,0 1 0,-1-1 0,-1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7:59.82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705 1262 9948,'-9'7'6046,"2"-2"-5461,4-3 412,1-2-140,1 1-527,-2-1-94,1 0-52,-1 0 1,0 0 11,-1 0 126,-3 0-73,-7 4-249,4-4 224,-8 6-126,9-5 182,-4 1-140,7-2 277,-6 0-327,5 0-6,-3 0-11,-2 0-31,3 0-9,-6 0 9,5 0-50,-4 0 0,3 0 50,-12 0 0,11 0-51,-9 0 9,13 0 51,-9-1-68,9-1-8,-11-1 16,9 1 18,-10-5-29,8 5-179,-15-7 182,15 5-19,-11-5-26,12 5 32,-11-10 41,10 7 0,-9-9-11,10 10-73,-11-11 9,10 10-325,-15-13 212,15 10 68,-12-9 78,13 7 9,-7-9 11,7 6-45,-7-18 25,9 13-53,-4-24 95,8 24 0,-4-21-53,6 21-61,-2-26 61,4 21 42,0-24 0,1 26-53,0-26 2,0 24 40,0-22 11,0 25 20,1-24-32,0 22 43,5-22-8,-2 23-23,6-13 19,-6 13-8,6-18-22,-5 20 160,6-22-149,-5 25-23,4-14 46,-4 17 38,9-15-38,-6 15 7,10-15-2,-8 16-50,11-13 22,-9 14 143,17-17-124,-15 19 20,12-9 23,-15 13 170,8-1-162,-9 4 23,17-2-57,-11 3 1,28-4-29,-20 4-42,23-3 43,-24 3 159,21-1-121,-24 1 63,14-1-52,-21 3-49,13 0-1,-12 1 1,17 0 38,-17 0 51,11 0-39,-14 0 39,4 2-50,-6 1-6,11 7-42,-10-2 75,19 13-75,-16-11 39,15 12 12,-14-12 33,13 13-95,-13-10 56,11 10 5,-15-12-50,7 13 42,-9-13 0,3 6 6,-7-10 44,0 3-50,0-1 0,2 12 3,-3-6-39,4 15-6,-5-13-6,3 19 6,-3-18 0,-1 16 0,0-19 25,0 12 26,0-12-43,1 11-8,-2-14 92,1 12-86,-1-13 204,1 12-129,-2-13 79,1 9-79,-1-9 216,0 11-286,0-10 137,0 11-148,0-11 0,-2 15 0,0-12 23,-2 14-23,1-15 0,-4 13 0,4-14 140,-3 12-140,3-13 92,-1 13-13,0-13 72,-2 10-151,2-13 0,-2 9 0,3-10 8,-5 12 3,3-11-11,-2 7 0,3-7 0,0 2 0,1-2 70,-4 4 3,3-4-73,-7 12 0,5-9 0,-5 10 0,5-10 202,-5 8-121,5-8 17,-7 14-17,7-12 6,-4 11-6,4-14 252,-3 8-254,3-11 257,-9 12-319,8-11-81,-11 9 55,10-9-778,-13 5-61,10-6-1087,-11 5 1122,11-7-2510,-14 8 1659,12-6 1664,-13 3 0,19-7 0,-3-1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0.6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115 303 12373,'-11'12'5441,"3"-4"-5128,5-6 1,1-3-104,0 0-199,2-2-11,-3 0-78,0-4-1,-1 0-13,-2-2 39,0-1-143,-6-11 92,4 4 15,-5-16-1,9 14-142,0-19 164,2 19-343,1-20 293,1 24-41,3-13 13,2 17-126,6-8 183,-1 10-197,19-1 211,-12 7 279,24 0-47,-22 6 179,11 5-101,-20 0 263,-1 9-313,-7-6 389,-2 19-288,-2-12 249,-12 27-535,4-26-92,-17 18 36,12-23-488,-19 12-86,17-16-1865,-16 5 339,21-13 2156,-12-2 0,16-5 0,-4-3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1.12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 23 11550,'13'-13'2562,"-3"4"-2097,-7 10 50,-2 5-112,-1 6-134,0 2-67,0 4-17,0 1 534,-2 22-391,2-13 646,-4 37-708,3-33 87,-4 27-249,1-30 8,-3 23-62,3-30-167,0 13 117,3-30 129,1 1-76,0-15-14,0 1-39,2-6 0,1 1 6,4-3-6,5-13-17,-1 6 50,11-22 9,-7 20 336,18-23-260,-14 28 128,15-10-97,-16 24 106,14 1-255,-14 5-294,15 3-432,-19-1-6224,10 5 2811,-16-4 4139,5 1 0,-12-3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42:48.2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97 8564,'6'-11'5769,"-1"3"-5405,-3 6-140,0 2-50,1 0-60,1-1-49,1 0 50,2-1 13,1-1 290,9-4-233,-4 2 249,21-7-328,-16 7 73,17-5-156,-18 5-37,13-3 64,-16 4 51,4 0-2375,-12 3 2274,-1-1 0,-4 0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1.83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142 16 9335,'12'-12'7910,"-5"8"-7436,-8 8-15,-4 10 11,-4 3 85,0 8-149,-3 4-196,-2 6 76,-2 5 296,-7 25-434,7-15 37,1 0 0,2-1-143,2-1-3,-3 33-47,12-51-51,2 6 0,0-17-11,3-3 34,3-2 33,2-3 3,6-4 45,1-2-71,32-13-35,-19-2-113,30-19 113,-36 8 7,3-9-133,-8 1 137,-8 2 16,0-2-607,-13-8 439,-1 19-436,-15-15 184,3 24-487,-16 0 389,11 7-2438,-23 2 1063,23 2 1927,-15 1 0,25 1 0,-2-1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2.3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34 26 14148,'-16'12'5607,"3"-4"-4980,9-7-280,4-2-179,5-1-107,4-1-21,4-2-29,7-1-45,-5 0-551,7-1-266,-14 4-1952,4 0 999,-6 0 1804,5 0 0,-3 1 0,2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2.9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93 14423,'16'-15'1378,"-6"4"-799,-6 5-565,-4 3 146,1 2-85,1-3-61,1 3 0,1-4 0,1 1 0,1-1 0,1-1-2,1 1 357,12-8-246,-10 8 216,11-4-146,-15 9 124,8 7-258,-6-1 305,10 21-266,-9-10 84,7 21-95,-10-17 134,1 24-145,-5-21 27,-1 22-38,-6-24 80,-10 26-89,0-22 219,-16 23-96,13-26 728,-20 12-563,20-18 404,-12 3-496,20-13 3047,-1-3-2652,11-2-157,2-4-154,7 1 0,2-1-9,3-2 76,13 0-235,-4 1-86,10 0-82,-7 3 0,-2-3 8,19 3-14,-18-1 4,15 1-155,-26 0-1411,0 0 1568,-9 0 0,-1 0 0,-3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04.92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742 1413 9360,'-15'14'568,"3"-3"-363,6-4 30,2-3 25,2 0 351,-1-2 2875,2 1-1089,-2-2-296,2 0-1494,-1-2 199,-1 0-349,1-1-267,0 0-44,0 2 53,1-1-59,-2 1 0,1-1-54,-2 0 46,0 0 182,-5 1 140,-8-2-183,3-1 197,-17-4-351,17 3 43,-16-6-42,14 7 22,-17-6-152,15 5-72,-23-5 42,23 5 62,-14-5-20,16 4-92,-15-5 103,15 5 0,-7-4-3,10 4-8,1 0-50,1 0-9,-6-2 59,6 1-47,-9-4 47,9 3-62,-12-10 70,11 8-16,-13-11 8,14 10-81,-13-14-68,12 12 21,-9-11 91,11 11 60,-5-17 66,7 12-10,-5-17-68,7 16-70,-4-17 0,7 15 70,-5-17-11,5 17-140,-3-27 152,4 19-12,-1-42-79,3 38 12,0-31 67,2 34 0,3-25-11,0 27 0,5-23-1,-5 28-77,9-25 10,-5 21 26,13-31 45,-10 31-1,5-13 9,-7 19 65,11-19-88,-7 16-16,19-28 64,-17 31 29,19-22-54,-19 25 50,16-14-47,-17 19-40,13-11 12,-12 12-56,15-11 98,-16 13 89,17-6-53,-18 12-16,11-4-26,-11 6-11,16-2 0,-11 2 17,17-2-17,-17 1-20,23 0 20,-20 1-36,20 1-1,-22 0 82,15 0-22,-18 0 184,19 3-207,-22 1-73,13 4 73,-14-2 45,11 2-34,-9-3 20,19 6-79,-16-5 12,20 8 36,-23-7 162,12 5-162,-16-5 28,5 4-17,-7-5 146,7 10-157,-9-8 0,11 12 11,-10-10 1,14 13-12,-12-10 0,15 12 8,-16-14 140,9 8-148,-11-11 0,5 10 0,-6-9 9,7 11-9,-7-10-9,8 13 18,-9-10 139,7 10-148,-7-12 0,4 12 0,-3-11 140,2 15-140,-4-15 79,2 11-1,-3-11-11,0 11 3,0-11-70,-2 13 0,0-13 157,-1 13-157,0-12 143,0 14-143,0-14 0,-1 16 0,0-14 140,-4 15-140,2-16 0,-5 15 0,5-13 0,-5 12 0,3-15 140,-6 16-140,5-15-11,-12 21 72,12-22 12,-10 16-73,9-17-17,-10 16 17,10-15 0,-8 12 0,9-14-17,-7 10 17,7-11 132,-5 5-132,5-7 129,-6 6 90,3-4-138,-6 7-11,5-7 11,-8 10-81,8-11 8,-6 9-8,10-10-16,-5 2 16,6-5 165,-4 2-165,6-4 227,-4 2-146,3-1 148,-5 2-147,2-1 142,-9 7-149,6-6 149,-9 7-73,8-7 154,-11 4-229,10-4 72,-11 5-83,12-5 120,-15 4-185,12-4-48,-25 8 31,21-7-448,-19 5-234,19-6-3860,-19 6 2627,17-7-3479,-15 4 1452,20-6 3959,-3 0 0,8-1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2.06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43 41 12048,'-13'-19'5284,"5"7"4545,-5 3-9560,10 8 16,-3 5-170,25 23-126,-4-2 11,32 44-36,0 0 1,9 16 0,-5-9 81,-12-17 0,1 1-722,5 6 0,7 14 1,-1-3-1,-12-18 682,1 3-364,-6-10 0,-3-2 431,-7-14 3,11 17-387,-14-26-143,1 2-162,-10-13-3780,-2-5 1563,-5-5-2238,2-1 5317,-4-9 0,-1-5 0,0-5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2.4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593 33 14367,'12'-16'9830,"-4"5"-7448,-7 6-2293,-2 5 9,-4 5 152,-1 4 74,-3 6-5,-3 7-8,-3 8-6,-3 10-107,-6 14 0,-2 6-198,-7 20-222,4-13 0,-1 3 222,5-10 0,2-4 0,-14 34-149,10-26 1,-4 9-1,2-6-676,5-7 1,0-2 27,-11 23 1,2-4-602,1 2-1917,4-17 1088,10-18-4177,-7 11 3245,18-33 3159,-1-1 0,8-17 0,0-3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3.4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331 28 13793,'-18'-15'7401,"3"3"-7222,13 12-134,-1 0 22,0 0-87,-24 27 20,10-9-19,-29 41 38,23-24-72,-18 43 53,17-27-38,3-4 0,1 0 38,1 7-69,3-2 1,2-1 40,5-3-179,-1 36 22,11-51-265,15 22 343,-3-32-36,22 11 93,-14-26-98,29-5-130,-11-19 60,7-1-9,-11-11 79,-14 3 100,0-2 48,-5 1 48,-1 1 69,-5 2-13,-5 2 2,-1 3 110,-18-12-216,2 15-115,-26-8-30,10 19-1463,-27 1 309,20 3-5103,-35 9 3731,38-6 2671,-12 6 0,30-8 0,6-1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4.0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39 63 10105,'-17'0'1517,"4"0"2810,6 0-3476,5-1-140,6-1-58,4 0-76,2-3-233,0 1-128,3-2 187,5 0-159,15-3-194,-11 3-50,6 0-137,-18 4-233,-1 2-240,1-1-303,0 0-288,-1 0-228,0-1-298,-2 2-248,2-1 1975,4-2 0,-2 2 0,3-3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4.27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182 16 17052,'10'-10'2190,"-5"4"-1974,-5 6-90,-5 3-3,-1 2-53,-2 1-48,-1 2-10,0 1-12,-1 2-93,-3 3-237,0 1-2991,-16 20 1338,10-12 1983,-19 26 0,23-32 0,-7 10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1:38:34.54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125 1 11768,'-12'70'817,"1"1"0,-1 0 0,-3 26 0,2-15-753,5-30-47,2-2-3,2-2-34,0-1-13,-6 50-18,5-45 19,-1 1 0,1-3-147,1-18-608,-1 17 558,2-30-2485,2 3 2202,1-20-107,0-2-238,0-4-174,0 1 1031,0-1 0,0 0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6290" y="2348420"/>
            <a:ext cx="9024620" cy="159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92580" y="4242308"/>
            <a:ext cx="7432040" cy="1893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0860" y="1742376"/>
            <a:ext cx="4618482" cy="49998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67858" y="1742376"/>
            <a:ext cx="4618482" cy="49998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860" y="303022"/>
            <a:ext cx="9555480" cy="1212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0860" y="1742376"/>
            <a:ext cx="9555480" cy="49998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09848" y="7045261"/>
            <a:ext cx="3397504" cy="378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0860" y="7045261"/>
            <a:ext cx="2441956" cy="378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44384" y="7045261"/>
            <a:ext cx="2441956" cy="378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07.xml"/><Relationship Id="rId3" Type="http://schemas.openxmlformats.org/officeDocument/2006/relationships/customXml" Target="../ink/ink102.xml"/><Relationship Id="rId7" Type="http://schemas.openxmlformats.org/officeDocument/2006/relationships/customXml" Target="../ink/ink104.xml"/><Relationship Id="rId12" Type="http://schemas.openxmlformats.org/officeDocument/2006/relationships/image" Target="../media/image116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11" Type="http://schemas.openxmlformats.org/officeDocument/2006/relationships/customXml" Target="../ink/ink106.xml"/><Relationship Id="rId5" Type="http://schemas.openxmlformats.org/officeDocument/2006/relationships/customXml" Target="../ink/ink103.xml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customXml" Target="../ink/ink105.xml"/><Relationship Id="rId1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customXml" Target="../ink/ink113.xml"/><Relationship Id="rId3" Type="http://schemas.openxmlformats.org/officeDocument/2006/relationships/customXml" Target="../ink/ink108.xml"/><Relationship Id="rId7" Type="http://schemas.openxmlformats.org/officeDocument/2006/relationships/customXml" Target="../ink/ink110.xml"/><Relationship Id="rId12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customXml" Target="../ink/ink112.xml"/><Relationship Id="rId5" Type="http://schemas.openxmlformats.org/officeDocument/2006/relationships/customXml" Target="../ink/ink109.xm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customXml" Target="../ink/ink111.xml"/><Relationship Id="rId1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4.png"/><Relationship Id="rId63" Type="http://schemas.openxmlformats.org/officeDocument/2006/relationships/customXml" Target="../ink/ink31.xml"/><Relationship Id="rId84" Type="http://schemas.openxmlformats.org/officeDocument/2006/relationships/image" Target="../media/image45.png"/><Relationship Id="rId138" Type="http://schemas.openxmlformats.org/officeDocument/2006/relationships/image" Target="../media/image72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123" Type="http://schemas.openxmlformats.org/officeDocument/2006/relationships/customXml" Target="../ink/ink61.xml"/><Relationship Id="rId128" Type="http://schemas.openxmlformats.org/officeDocument/2006/relationships/image" Target="../media/image67.png"/><Relationship Id="rId5" Type="http://schemas.openxmlformats.org/officeDocument/2006/relationships/customXml" Target="../ink/ink2.xml"/><Relationship Id="rId90" Type="http://schemas.openxmlformats.org/officeDocument/2006/relationships/image" Target="../media/image48.png"/><Relationship Id="rId95" Type="http://schemas.openxmlformats.org/officeDocument/2006/relationships/customXml" Target="../ink/ink47.xml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2.png"/><Relationship Id="rId134" Type="http://schemas.openxmlformats.org/officeDocument/2006/relationships/image" Target="../media/image70.png"/><Relationship Id="rId139" Type="http://schemas.openxmlformats.org/officeDocument/2006/relationships/customXml" Target="../ink/ink69.xml"/><Relationship Id="rId80" Type="http://schemas.openxmlformats.org/officeDocument/2006/relationships/image" Target="../media/image43.png"/><Relationship Id="rId85" Type="http://schemas.openxmlformats.org/officeDocument/2006/relationships/customXml" Target="../ink/ink42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7.png"/><Relationship Id="rId124" Type="http://schemas.openxmlformats.org/officeDocument/2006/relationships/image" Target="../media/image65.png"/><Relationship Id="rId129" Type="http://schemas.openxmlformats.org/officeDocument/2006/relationships/customXml" Target="../ink/ink64.xml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1.png"/><Relationship Id="rId14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49" Type="http://schemas.openxmlformats.org/officeDocument/2006/relationships/customXml" Target="../ink/ink24.xml"/><Relationship Id="rId114" Type="http://schemas.openxmlformats.org/officeDocument/2006/relationships/image" Target="../media/image60.png"/><Relationship Id="rId119" Type="http://schemas.openxmlformats.org/officeDocument/2006/relationships/customXml" Target="../ink/ink59.xml"/><Relationship Id="rId44" Type="http://schemas.openxmlformats.org/officeDocument/2006/relationships/image" Target="../media/image25.png"/><Relationship Id="rId60" Type="http://schemas.openxmlformats.org/officeDocument/2006/relationships/image" Target="../media/image33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6.png"/><Relationship Id="rId130" Type="http://schemas.openxmlformats.org/officeDocument/2006/relationships/image" Target="../media/image68.png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7.xml"/><Relationship Id="rId76" Type="http://schemas.openxmlformats.org/officeDocument/2006/relationships/image" Target="../media/image41.png"/><Relationship Id="rId97" Type="http://schemas.openxmlformats.org/officeDocument/2006/relationships/customXml" Target="../ink/ink48.xml"/><Relationship Id="rId104" Type="http://schemas.openxmlformats.org/officeDocument/2006/relationships/image" Target="../media/image55.png"/><Relationship Id="rId120" Type="http://schemas.openxmlformats.org/officeDocument/2006/relationships/image" Target="../media/image63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image" Target="../media/image4.jpg"/><Relationship Id="rId29" Type="http://schemas.openxmlformats.org/officeDocument/2006/relationships/customXml" Target="../ink/ink14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2.xml"/><Relationship Id="rId66" Type="http://schemas.openxmlformats.org/officeDocument/2006/relationships/image" Target="../media/image36.png"/><Relationship Id="rId87" Type="http://schemas.openxmlformats.org/officeDocument/2006/relationships/customXml" Target="../ink/ink43.xml"/><Relationship Id="rId110" Type="http://schemas.openxmlformats.org/officeDocument/2006/relationships/image" Target="../media/image58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1.png"/><Relationship Id="rId61" Type="http://schemas.openxmlformats.org/officeDocument/2006/relationships/customXml" Target="../ink/ink30.xml"/><Relationship Id="rId82" Type="http://schemas.openxmlformats.org/officeDocument/2006/relationships/image" Target="../media/image44.png"/><Relationship Id="rId19" Type="http://schemas.openxmlformats.org/officeDocument/2006/relationships/customXml" Target="../ink/ink9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56" Type="http://schemas.openxmlformats.org/officeDocument/2006/relationships/image" Target="../media/image31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105" Type="http://schemas.openxmlformats.org/officeDocument/2006/relationships/customXml" Target="../ink/ink52.xml"/><Relationship Id="rId126" Type="http://schemas.openxmlformats.org/officeDocument/2006/relationships/image" Target="../media/image66.png"/><Relationship Id="rId8" Type="http://schemas.openxmlformats.org/officeDocument/2006/relationships/image" Target="../media/image7.png"/><Relationship Id="rId51" Type="http://schemas.openxmlformats.org/officeDocument/2006/relationships/customXml" Target="../ink/ink25.xml"/><Relationship Id="rId72" Type="http://schemas.openxmlformats.org/officeDocument/2006/relationships/image" Target="../media/image39.png"/><Relationship Id="rId93" Type="http://schemas.openxmlformats.org/officeDocument/2006/relationships/customXml" Target="../ink/ink46.xml"/><Relationship Id="rId98" Type="http://schemas.openxmlformats.org/officeDocument/2006/relationships/image" Target="../media/image52.png"/><Relationship Id="rId121" Type="http://schemas.openxmlformats.org/officeDocument/2006/relationships/customXml" Target="../ink/ink60.xml"/><Relationship Id="rId142" Type="http://schemas.openxmlformats.org/officeDocument/2006/relationships/image" Target="../media/image74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6.png"/><Relationship Id="rId67" Type="http://schemas.openxmlformats.org/officeDocument/2006/relationships/customXml" Target="../ink/ink33.xml"/><Relationship Id="rId116" Type="http://schemas.openxmlformats.org/officeDocument/2006/relationships/image" Target="../media/image61.png"/><Relationship Id="rId137" Type="http://schemas.openxmlformats.org/officeDocument/2006/relationships/customXml" Target="../ink/ink68.xml"/><Relationship Id="rId20" Type="http://schemas.openxmlformats.org/officeDocument/2006/relationships/image" Target="../media/image13.png"/><Relationship Id="rId41" Type="http://schemas.openxmlformats.org/officeDocument/2006/relationships/customXml" Target="../ink/ink20.xml"/><Relationship Id="rId62" Type="http://schemas.openxmlformats.org/officeDocument/2006/relationships/image" Target="../media/image34.png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111" Type="http://schemas.openxmlformats.org/officeDocument/2006/relationships/customXml" Target="../ink/ink55.xml"/><Relationship Id="rId132" Type="http://schemas.openxmlformats.org/officeDocument/2006/relationships/image" Target="../media/image69.png"/><Relationship Id="rId15" Type="http://schemas.openxmlformats.org/officeDocument/2006/relationships/customXml" Target="../ink/ink7.xml"/><Relationship Id="rId36" Type="http://schemas.openxmlformats.org/officeDocument/2006/relationships/image" Target="../media/image21.png"/><Relationship Id="rId57" Type="http://schemas.openxmlformats.org/officeDocument/2006/relationships/customXml" Target="../ink/ink28.xml"/><Relationship Id="rId106" Type="http://schemas.openxmlformats.org/officeDocument/2006/relationships/image" Target="../media/image56.png"/><Relationship Id="rId127" Type="http://schemas.openxmlformats.org/officeDocument/2006/relationships/customXml" Target="../ink/ink63.xml"/><Relationship Id="rId10" Type="http://schemas.openxmlformats.org/officeDocument/2006/relationships/image" Target="../media/image8.png"/><Relationship Id="rId31" Type="http://schemas.openxmlformats.org/officeDocument/2006/relationships/customXml" Target="../ink/ink15.xml"/><Relationship Id="rId52" Type="http://schemas.openxmlformats.org/officeDocument/2006/relationships/image" Target="../media/image29.png"/><Relationship Id="rId73" Type="http://schemas.openxmlformats.org/officeDocument/2006/relationships/customXml" Target="../ink/ink36.xml"/><Relationship Id="rId78" Type="http://schemas.openxmlformats.org/officeDocument/2006/relationships/image" Target="../media/image42.png"/><Relationship Id="rId94" Type="http://schemas.openxmlformats.org/officeDocument/2006/relationships/image" Target="../media/image50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26" Type="http://schemas.openxmlformats.org/officeDocument/2006/relationships/image" Target="../media/image16.png"/><Relationship Id="rId47" Type="http://schemas.openxmlformats.org/officeDocument/2006/relationships/customXml" Target="../ink/ink23.xml"/><Relationship Id="rId68" Type="http://schemas.openxmlformats.org/officeDocument/2006/relationships/image" Target="../media/image37.png"/><Relationship Id="rId89" Type="http://schemas.openxmlformats.org/officeDocument/2006/relationships/customXml" Target="../ink/ink44.xml"/><Relationship Id="rId112" Type="http://schemas.openxmlformats.org/officeDocument/2006/relationships/image" Target="../media/image59.png"/><Relationship Id="rId133" Type="http://schemas.openxmlformats.org/officeDocument/2006/relationships/customXml" Target="../ink/ink66.xml"/><Relationship Id="rId16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customXml" Target="../ink/ink76.xml"/><Relationship Id="rId18" Type="http://schemas.openxmlformats.org/officeDocument/2006/relationships/image" Target="../media/image8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12" Type="http://schemas.openxmlformats.org/officeDocument/2006/relationships/image" Target="../media/image80.png"/><Relationship Id="rId17" Type="http://schemas.openxmlformats.org/officeDocument/2006/relationships/customXml" Target="../ink/ink78.xml"/><Relationship Id="rId2" Type="http://schemas.openxmlformats.org/officeDocument/2006/relationships/image" Target="../media/image75.jp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customXml" Target="../ink/ink75.xml"/><Relationship Id="rId5" Type="http://schemas.openxmlformats.org/officeDocument/2006/relationships/customXml" Target="../ink/ink72.xml"/><Relationship Id="rId15" Type="http://schemas.openxmlformats.org/officeDocument/2006/relationships/customXml" Target="../ink/ink77.xm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customXml" Target="../ink/ink74.xml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84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91.png"/><Relationship Id="rId17" Type="http://schemas.openxmlformats.org/officeDocument/2006/relationships/customXml" Target="../ink/ink86.xml"/><Relationship Id="rId25" Type="http://schemas.openxmlformats.org/officeDocument/2006/relationships/customXml" Target="../ink/ink90.xml"/><Relationship Id="rId2" Type="http://schemas.openxmlformats.org/officeDocument/2006/relationships/image" Target="../media/image86.jpg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customXml" Target="../ink/ink83.xml"/><Relationship Id="rId24" Type="http://schemas.openxmlformats.org/officeDocument/2006/relationships/image" Target="../media/image97.png"/><Relationship Id="rId32" Type="http://schemas.openxmlformats.org/officeDocument/2006/relationships/image" Target="../media/image101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87.xml"/><Relationship Id="rId31" Type="http://schemas.openxmlformats.org/officeDocument/2006/relationships/customXml" Target="../ink/ink93.xml"/><Relationship Id="rId4" Type="http://schemas.openxmlformats.org/officeDocument/2006/relationships/image" Target="../media/image87.png"/><Relationship Id="rId9" Type="http://schemas.openxmlformats.org/officeDocument/2006/relationships/customXml" Target="../ink/ink82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91.xml"/><Relationship Id="rId30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99.xml"/><Relationship Id="rId18" Type="http://schemas.openxmlformats.org/officeDocument/2006/relationships/image" Target="../media/image110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07.png"/><Relationship Id="rId17" Type="http://schemas.openxmlformats.org/officeDocument/2006/relationships/customXml" Target="../ink/ink101.xml"/><Relationship Id="rId2" Type="http://schemas.openxmlformats.org/officeDocument/2006/relationships/image" Target="../media/image102.jp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customXml" Target="../ink/ink97.xml"/><Relationship Id="rId1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16183" cy="7571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52759" cy="7589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ECA88C3-0BBA-394A-939E-0DAE060C61EA}"/>
              </a:ext>
            </a:extLst>
          </p:cNvPr>
          <p:cNvGrpSpPr/>
          <p:nvPr/>
        </p:nvGrpSpPr>
        <p:grpSpPr>
          <a:xfrm>
            <a:off x="144960" y="81502"/>
            <a:ext cx="698760" cy="1544040"/>
            <a:chOff x="144960" y="81502"/>
            <a:chExt cx="698760" cy="15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インク 2">
                  <a:extLst>
                    <a:ext uri="{FF2B5EF4-FFF2-40B4-BE49-F238E27FC236}">
                      <a16:creationId xmlns:a16="http://schemas.microsoft.com/office/drawing/2014/main" id="{094C2E4A-1936-494A-9011-18B748634A61}"/>
                    </a:ext>
                  </a:extLst>
                </p14:cNvPr>
                <p14:cNvContentPartPr/>
                <p14:nvPr/>
              </p14:nvContentPartPr>
              <p14:xfrm>
                <a:off x="285000" y="291742"/>
                <a:ext cx="275040" cy="470880"/>
              </p14:xfrm>
            </p:contentPart>
          </mc:Choice>
          <mc:Fallback>
            <p:pic>
              <p:nvPicPr>
                <p:cNvPr id="3" name="インク 2">
                  <a:extLst>
                    <a:ext uri="{FF2B5EF4-FFF2-40B4-BE49-F238E27FC236}">
                      <a16:creationId xmlns:a16="http://schemas.microsoft.com/office/drawing/2014/main" id="{094C2E4A-1936-494A-9011-18B748634A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440" y="284182"/>
                  <a:ext cx="2898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インク 3">
                  <a:extLst>
                    <a:ext uri="{FF2B5EF4-FFF2-40B4-BE49-F238E27FC236}">
                      <a16:creationId xmlns:a16="http://schemas.microsoft.com/office/drawing/2014/main" id="{23064788-997B-394E-83B8-53165414D7AF}"/>
                    </a:ext>
                  </a:extLst>
                </p14:cNvPr>
                <p14:cNvContentPartPr/>
                <p14:nvPr/>
              </p14:nvContentPartPr>
              <p14:xfrm>
                <a:off x="293640" y="81502"/>
                <a:ext cx="304920" cy="638280"/>
              </p14:xfrm>
            </p:contentPart>
          </mc:Choice>
          <mc:Fallback>
            <p:pic>
              <p:nvPicPr>
                <p:cNvPr id="4" name="インク 3">
                  <a:extLst>
                    <a:ext uri="{FF2B5EF4-FFF2-40B4-BE49-F238E27FC236}">
                      <a16:creationId xmlns:a16="http://schemas.microsoft.com/office/drawing/2014/main" id="{23064788-997B-394E-83B8-53165414D7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080" y="73942"/>
                  <a:ext cx="3200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729058D8-0DD3-3941-B473-A8F346CC9A16}"/>
                    </a:ext>
                  </a:extLst>
                </p14:cNvPr>
                <p14:cNvContentPartPr/>
                <p14:nvPr/>
              </p14:nvContentPartPr>
              <p14:xfrm>
                <a:off x="220560" y="1063942"/>
                <a:ext cx="111960" cy="34920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729058D8-0DD3-3941-B473-A8F346CC9A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000" y="1056382"/>
                  <a:ext cx="127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6C53C16C-5DA7-5340-B39D-70B6EF0298FF}"/>
                    </a:ext>
                  </a:extLst>
                </p14:cNvPr>
                <p14:cNvContentPartPr/>
                <p14:nvPr/>
              </p14:nvContentPartPr>
              <p14:xfrm>
                <a:off x="449880" y="1217302"/>
                <a:ext cx="63000" cy="2124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6C53C16C-5DA7-5340-B39D-70B6EF0298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2320" y="1209742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4D71F69C-44B2-BB48-9C21-9949803F0543}"/>
                    </a:ext>
                  </a:extLst>
                </p14:cNvPr>
                <p14:cNvContentPartPr/>
                <p14:nvPr/>
              </p14:nvContentPartPr>
              <p14:xfrm>
                <a:off x="589200" y="1028662"/>
                <a:ext cx="132480" cy="235080"/>
              </p14:xfrm>
            </p:contentPart>
          </mc:Choice>
          <mc:Fallback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4D71F69C-44B2-BB48-9C21-9949803F05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1640" y="1021102"/>
                  <a:ext cx="14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98F8BCF4-EF58-E14F-8A06-51E2E672B855}"/>
                    </a:ext>
                  </a:extLst>
                </p14:cNvPr>
                <p14:cNvContentPartPr/>
                <p14:nvPr/>
              </p14:nvContentPartPr>
              <p14:xfrm>
                <a:off x="144960" y="853702"/>
                <a:ext cx="698760" cy="771840"/>
              </p14:xfrm>
            </p:contentPart>
          </mc:Choice>
          <mc:Fallback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98F8BCF4-EF58-E14F-8A06-51E2E672B8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400" y="846142"/>
                  <a:ext cx="713880" cy="786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07040" cy="7566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07040" cy="7562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16183" cy="7562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8A1158A-C98A-3E46-A45F-818B2DB4250D}"/>
              </a:ext>
            </a:extLst>
          </p:cNvPr>
          <p:cNvGrpSpPr/>
          <p:nvPr/>
        </p:nvGrpSpPr>
        <p:grpSpPr>
          <a:xfrm>
            <a:off x="101760" y="48742"/>
            <a:ext cx="543960" cy="1210680"/>
            <a:chOff x="101760" y="48742"/>
            <a:chExt cx="543960" cy="12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インク 2">
                  <a:extLst>
                    <a:ext uri="{FF2B5EF4-FFF2-40B4-BE49-F238E27FC236}">
                      <a16:creationId xmlns:a16="http://schemas.microsoft.com/office/drawing/2014/main" id="{6595C495-DC9B-C446-9AEB-30A794E718AB}"/>
                    </a:ext>
                  </a:extLst>
                </p14:cNvPr>
                <p14:cNvContentPartPr/>
                <p14:nvPr/>
              </p14:nvContentPartPr>
              <p14:xfrm>
                <a:off x="173040" y="61342"/>
                <a:ext cx="284400" cy="151560"/>
              </p14:xfrm>
            </p:contentPart>
          </mc:Choice>
          <mc:Fallback>
            <p:pic>
              <p:nvPicPr>
                <p:cNvPr id="3" name="インク 2">
                  <a:extLst>
                    <a:ext uri="{FF2B5EF4-FFF2-40B4-BE49-F238E27FC236}">
                      <a16:creationId xmlns:a16="http://schemas.microsoft.com/office/drawing/2014/main" id="{6595C495-DC9B-C446-9AEB-30A794E718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5480" y="53782"/>
                  <a:ext cx="299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インク 3">
                  <a:extLst>
                    <a:ext uri="{FF2B5EF4-FFF2-40B4-BE49-F238E27FC236}">
                      <a16:creationId xmlns:a16="http://schemas.microsoft.com/office/drawing/2014/main" id="{4CFD3B87-9DE3-5E4A-9B86-B2DB5AB9530F}"/>
                    </a:ext>
                  </a:extLst>
                </p14:cNvPr>
                <p14:cNvContentPartPr/>
                <p14:nvPr/>
              </p14:nvContentPartPr>
              <p14:xfrm>
                <a:off x="101760" y="48742"/>
                <a:ext cx="363960" cy="434160"/>
              </p14:xfrm>
            </p:contentPart>
          </mc:Choice>
          <mc:Fallback>
            <p:pic>
              <p:nvPicPr>
                <p:cNvPr id="4" name="インク 3">
                  <a:extLst>
                    <a:ext uri="{FF2B5EF4-FFF2-40B4-BE49-F238E27FC236}">
                      <a16:creationId xmlns:a16="http://schemas.microsoft.com/office/drawing/2014/main" id="{4CFD3B87-9DE3-5E4A-9B86-B2DB5AB953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200" y="41182"/>
                  <a:ext cx="3790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443C9BF4-F9B3-6247-ADDE-3A125C80D2CD}"/>
                    </a:ext>
                  </a:extLst>
                </p14:cNvPr>
                <p14:cNvContentPartPr/>
                <p14:nvPr/>
              </p14:nvContentPartPr>
              <p14:xfrm>
                <a:off x="464280" y="86902"/>
                <a:ext cx="6480" cy="8640"/>
              </p14:xfrm>
            </p:contentPart>
          </mc:Choice>
          <mc:Fallback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443C9BF4-F9B3-6247-ADDE-3A125C80D2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6720" y="79342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F068DAD3-EF31-3846-BD99-CCCF4F5151A6}"/>
                    </a:ext>
                  </a:extLst>
                </p14:cNvPr>
                <p14:cNvContentPartPr/>
                <p14:nvPr/>
              </p14:nvContentPartPr>
              <p14:xfrm>
                <a:off x="162240" y="58822"/>
                <a:ext cx="312120" cy="46188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F068DAD3-EF31-3846-BD99-CCCF4F5151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040" y="51262"/>
                  <a:ext cx="3272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A6584A0A-2897-5142-BC55-AE10D89F0BD0}"/>
                    </a:ext>
                  </a:extLst>
                </p14:cNvPr>
                <p14:cNvContentPartPr/>
                <p14:nvPr/>
              </p14:nvContentPartPr>
              <p14:xfrm>
                <a:off x="346200" y="795382"/>
                <a:ext cx="176040" cy="29052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A6584A0A-2897-5142-BC55-AE10D89F0B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640" y="788182"/>
                  <a:ext cx="1911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86AA4EEB-D180-FF48-8A3A-5061CEF0EE1C}"/>
                    </a:ext>
                  </a:extLst>
                </p14:cNvPr>
                <p14:cNvContentPartPr/>
                <p14:nvPr/>
              </p14:nvContentPartPr>
              <p14:xfrm>
                <a:off x="234600" y="688822"/>
                <a:ext cx="411120" cy="570600"/>
              </p14:xfrm>
            </p:contentPart>
          </mc:Choice>
          <mc:Fallback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86AA4EEB-D180-FF48-8A3A-5061CEF0EE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7040" y="681262"/>
                  <a:ext cx="425880" cy="585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8" y="0"/>
            <a:ext cx="10615647" cy="7574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3"/>
          </a:p>
        </p:txBody>
      </p:sp>
    </p:spTree>
    <p:extLst>
      <p:ext uri="{BB962C8B-B14F-4D97-AF65-F5344CB8AC3E}">
        <p14:creationId xmlns:p14="http://schemas.microsoft.com/office/powerpoint/2010/main" val="213887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8" y="0"/>
            <a:ext cx="10624807" cy="757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3"/>
          </a:p>
        </p:txBody>
      </p:sp>
    </p:spTree>
    <p:extLst>
      <p:ext uri="{BB962C8B-B14F-4D97-AF65-F5344CB8AC3E}">
        <p14:creationId xmlns:p14="http://schemas.microsoft.com/office/powerpoint/2010/main" val="391080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9" y="0"/>
            <a:ext cx="10611067" cy="757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3"/>
          </a:p>
        </p:txBody>
      </p:sp>
    </p:spTree>
    <p:extLst>
      <p:ext uri="{BB962C8B-B14F-4D97-AF65-F5344CB8AC3E}">
        <p14:creationId xmlns:p14="http://schemas.microsoft.com/office/powerpoint/2010/main" val="120582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9" y="0"/>
            <a:ext cx="10611067" cy="7593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3"/>
          </a:p>
        </p:txBody>
      </p:sp>
    </p:spTree>
    <p:extLst>
      <p:ext uri="{BB962C8B-B14F-4D97-AF65-F5344CB8AC3E}">
        <p14:creationId xmlns:p14="http://schemas.microsoft.com/office/powerpoint/2010/main" val="16220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20756" cy="7566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16183" cy="755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07040" cy="7566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F6439EC0-D94A-FC42-B4DB-D5C2A4986ABC}"/>
                  </a:ext>
                </a:extLst>
              </p14:cNvPr>
              <p14:cNvContentPartPr/>
              <p14:nvPr/>
            </p14:nvContentPartPr>
            <p14:xfrm>
              <a:off x="8685525" y="909204"/>
              <a:ext cx="16920" cy="576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F6439EC0-D94A-FC42-B4DB-D5C2A4986A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7965" y="901644"/>
                <a:ext cx="3204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844E05F-F683-574B-A49E-E20F0AC8A5B1}"/>
              </a:ext>
            </a:extLst>
          </p:cNvPr>
          <p:cNvSpPr/>
          <p:nvPr/>
        </p:nvSpPr>
        <p:spPr>
          <a:xfrm>
            <a:off x="3422650" y="2425700"/>
            <a:ext cx="1524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毎日入力</a:t>
            </a:r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85B9BD-1EAB-D04D-AEF0-9A4ED9CCCA56}"/>
              </a:ext>
            </a:extLst>
          </p:cNvPr>
          <p:cNvSpPr/>
          <p:nvPr/>
        </p:nvSpPr>
        <p:spPr>
          <a:xfrm>
            <a:off x="5556250" y="2425700"/>
            <a:ext cx="1524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定期サポート入力</a:t>
            </a:r>
            <a:endParaRPr kumimoji="1" lang="ja-JP" altLang="en-US">
              <a:solidFill>
                <a:sysClr val="windowText" lastClr="000000"/>
              </a:solidFill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6234BEF-4A20-0C45-B67F-8FA9B22BC8FF}"/>
              </a:ext>
            </a:extLst>
          </p:cNvPr>
          <p:cNvGrpSpPr/>
          <p:nvPr/>
        </p:nvGrpSpPr>
        <p:grpSpPr>
          <a:xfrm>
            <a:off x="4590885" y="3064524"/>
            <a:ext cx="1185840" cy="736560"/>
            <a:chOff x="4590885" y="3064524"/>
            <a:chExt cx="118584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CF064E48-4FBB-A44F-880A-5044AC2E6144}"/>
                    </a:ext>
                  </a:extLst>
                </p14:cNvPr>
                <p14:cNvContentPartPr/>
                <p14:nvPr/>
              </p14:nvContentPartPr>
              <p14:xfrm>
                <a:off x="4590885" y="3064524"/>
                <a:ext cx="1154880" cy="67860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CF064E48-4FBB-A44F-880A-5044AC2E61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3325" y="3056964"/>
                  <a:ext cx="117000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6EAB24AD-C684-944D-809C-204AF367D2E5}"/>
                    </a:ext>
                  </a:extLst>
                </p14:cNvPr>
                <p14:cNvContentPartPr/>
                <p14:nvPr/>
              </p14:nvContentPartPr>
              <p14:xfrm>
                <a:off x="4688805" y="3162084"/>
                <a:ext cx="1087920" cy="63900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6EAB24AD-C684-944D-809C-204AF367D2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81605" y="3154524"/>
                  <a:ext cx="1103040" cy="6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0BCF0EE-9E18-7E41-8FCE-45267E0D2D84}"/>
              </a:ext>
            </a:extLst>
          </p:cNvPr>
          <p:cNvGrpSpPr/>
          <p:nvPr/>
        </p:nvGrpSpPr>
        <p:grpSpPr>
          <a:xfrm>
            <a:off x="8383485" y="1958604"/>
            <a:ext cx="2151000" cy="449640"/>
            <a:chOff x="8383485" y="1958604"/>
            <a:chExt cx="215100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CE9D808F-DAB2-D441-A39C-48E62E568291}"/>
                    </a:ext>
                  </a:extLst>
                </p14:cNvPr>
                <p14:cNvContentPartPr/>
                <p14:nvPr/>
              </p14:nvContentPartPr>
              <p14:xfrm>
                <a:off x="8383485" y="1958604"/>
                <a:ext cx="1632240" cy="438120"/>
              </p14:xfrm>
            </p:contentPart>
          </mc:Choice>
          <mc:Fallback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CE9D808F-DAB2-D441-A39C-48E62E5682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75925" y="1951044"/>
                  <a:ext cx="16470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インク 9">
                  <a:extLst>
                    <a:ext uri="{FF2B5EF4-FFF2-40B4-BE49-F238E27FC236}">
                      <a16:creationId xmlns:a16="http://schemas.microsoft.com/office/drawing/2014/main" id="{98611CC9-5E71-B445-AEAA-4744AA70BCA7}"/>
                    </a:ext>
                  </a:extLst>
                </p14:cNvPr>
                <p14:cNvContentPartPr/>
                <p14:nvPr/>
              </p14:nvContentPartPr>
              <p14:xfrm>
                <a:off x="8742045" y="2015844"/>
                <a:ext cx="1792440" cy="392400"/>
              </p14:xfrm>
            </p:contentPart>
          </mc:Choice>
          <mc:Fallback>
            <p:pic>
              <p:nvPicPr>
                <p:cNvPr id="10" name="インク 9">
                  <a:extLst>
                    <a:ext uri="{FF2B5EF4-FFF2-40B4-BE49-F238E27FC236}">
                      <a16:creationId xmlns:a16="http://schemas.microsoft.com/office/drawing/2014/main" id="{98611CC9-5E71-B445-AEAA-4744AA70BC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34485" y="2008284"/>
                  <a:ext cx="1807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33C71485-0A2E-9540-91D6-A7205D59362C}"/>
                  </a:ext>
                </a:extLst>
              </p14:cNvPr>
              <p14:cNvContentPartPr/>
              <p14:nvPr/>
            </p14:nvContentPartPr>
            <p14:xfrm>
              <a:off x="4449405" y="1677084"/>
              <a:ext cx="123840" cy="79344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33C71485-0A2E-9540-91D6-A7205D5936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1845" y="1669524"/>
                <a:ext cx="138960" cy="80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03BC8316-133B-A243-948C-DF512CDD703B}"/>
              </a:ext>
            </a:extLst>
          </p:cNvPr>
          <p:cNvGrpSpPr/>
          <p:nvPr/>
        </p:nvGrpSpPr>
        <p:grpSpPr>
          <a:xfrm>
            <a:off x="3033165" y="847284"/>
            <a:ext cx="1973520" cy="360360"/>
            <a:chOff x="3033165" y="847284"/>
            <a:chExt cx="19735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インク 17">
                  <a:extLst>
                    <a:ext uri="{FF2B5EF4-FFF2-40B4-BE49-F238E27FC236}">
                      <a16:creationId xmlns:a16="http://schemas.microsoft.com/office/drawing/2014/main" id="{85DBAC7C-EC4A-F344-A730-8C0E93185091}"/>
                    </a:ext>
                  </a:extLst>
                </p14:cNvPr>
                <p14:cNvContentPartPr/>
                <p14:nvPr/>
              </p14:nvContentPartPr>
              <p14:xfrm>
                <a:off x="3033165" y="1028004"/>
                <a:ext cx="65520" cy="158760"/>
              </p14:xfrm>
            </p:contentPart>
          </mc:Choice>
          <mc:Fallback>
            <p:pic>
              <p:nvPicPr>
                <p:cNvPr id="18" name="インク 17">
                  <a:extLst>
                    <a:ext uri="{FF2B5EF4-FFF2-40B4-BE49-F238E27FC236}">
                      <a16:creationId xmlns:a16="http://schemas.microsoft.com/office/drawing/2014/main" id="{85DBAC7C-EC4A-F344-A730-8C0E931850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605" y="1020444"/>
                  <a:ext cx="80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インク 18">
                  <a:extLst>
                    <a:ext uri="{FF2B5EF4-FFF2-40B4-BE49-F238E27FC236}">
                      <a16:creationId xmlns:a16="http://schemas.microsoft.com/office/drawing/2014/main" id="{90509866-5824-8144-BA52-4DEAA11C7EBF}"/>
                    </a:ext>
                  </a:extLst>
                </p14:cNvPr>
                <p14:cNvContentPartPr/>
                <p14:nvPr/>
              </p14:nvContentPartPr>
              <p14:xfrm>
                <a:off x="3061605" y="1049964"/>
                <a:ext cx="52200" cy="19080"/>
              </p14:xfrm>
            </p:contentPart>
          </mc:Choice>
          <mc:Fallback>
            <p:pic>
              <p:nvPicPr>
                <p:cNvPr id="19" name="インク 18">
                  <a:extLst>
                    <a:ext uri="{FF2B5EF4-FFF2-40B4-BE49-F238E27FC236}">
                      <a16:creationId xmlns:a16="http://schemas.microsoft.com/office/drawing/2014/main" id="{90509866-5824-8144-BA52-4DEAA11C7E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54045" y="1042404"/>
                  <a:ext cx="67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インク 19">
                  <a:extLst>
                    <a:ext uri="{FF2B5EF4-FFF2-40B4-BE49-F238E27FC236}">
                      <a16:creationId xmlns:a16="http://schemas.microsoft.com/office/drawing/2014/main" id="{0C03C598-70D9-3E41-9670-9AA5EC4B097E}"/>
                    </a:ext>
                  </a:extLst>
                </p14:cNvPr>
                <p14:cNvContentPartPr/>
                <p14:nvPr/>
              </p14:nvContentPartPr>
              <p14:xfrm>
                <a:off x="3155565" y="1109004"/>
                <a:ext cx="90360" cy="35280"/>
              </p14:xfrm>
            </p:contentPart>
          </mc:Choice>
          <mc:Fallback>
            <p:pic>
              <p:nvPicPr>
                <p:cNvPr id="20" name="インク 19">
                  <a:extLst>
                    <a:ext uri="{FF2B5EF4-FFF2-40B4-BE49-F238E27FC236}">
                      <a16:creationId xmlns:a16="http://schemas.microsoft.com/office/drawing/2014/main" id="{0C03C598-70D9-3E41-9670-9AA5EC4B09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8005" y="1101444"/>
                  <a:ext cx="105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インク 20">
                  <a:extLst>
                    <a:ext uri="{FF2B5EF4-FFF2-40B4-BE49-F238E27FC236}">
                      <a16:creationId xmlns:a16="http://schemas.microsoft.com/office/drawing/2014/main" id="{115A2665-F6DC-9F49-97FD-EB45337CE1F3}"/>
                    </a:ext>
                  </a:extLst>
                </p14:cNvPr>
                <p14:cNvContentPartPr/>
                <p14:nvPr/>
              </p14:nvContentPartPr>
              <p14:xfrm>
                <a:off x="3270405" y="993084"/>
                <a:ext cx="58320" cy="214560"/>
              </p14:xfrm>
            </p:contentPart>
          </mc:Choice>
          <mc:Fallback>
            <p:pic>
              <p:nvPicPr>
                <p:cNvPr id="21" name="インク 20">
                  <a:extLst>
                    <a:ext uri="{FF2B5EF4-FFF2-40B4-BE49-F238E27FC236}">
                      <a16:creationId xmlns:a16="http://schemas.microsoft.com/office/drawing/2014/main" id="{115A2665-F6DC-9F49-97FD-EB45337CE1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2845" y="985884"/>
                  <a:ext cx="73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インク 21">
                  <a:extLst>
                    <a:ext uri="{FF2B5EF4-FFF2-40B4-BE49-F238E27FC236}">
                      <a16:creationId xmlns:a16="http://schemas.microsoft.com/office/drawing/2014/main" id="{8DFB3630-C11E-3941-A7E1-754A4CB8A7EA}"/>
                    </a:ext>
                  </a:extLst>
                </p14:cNvPr>
                <p14:cNvContentPartPr/>
                <p14:nvPr/>
              </p14:nvContentPartPr>
              <p14:xfrm>
                <a:off x="3340245" y="1061484"/>
                <a:ext cx="22680" cy="86760"/>
              </p14:xfrm>
            </p:contentPart>
          </mc:Choice>
          <mc:Fallback>
            <p:pic>
              <p:nvPicPr>
                <p:cNvPr id="22" name="インク 21">
                  <a:extLst>
                    <a:ext uri="{FF2B5EF4-FFF2-40B4-BE49-F238E27FC236}">
                      <a16:creationId xmlns:a16="http://schemas.microsoft.com/office/drawing/2014/main" id="{8DFB3630-C11E-3941-A7E1-754A4CB8A7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2685" y="1053924"/>
                  <a:ext cx="3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505A8B58-4637-E048-921B-78BA0D74AD9A}"/>
                    </a:ext>
                  </a:extLst>
                </p14:cNvPr>
                <p14:cNvContentPartPr/>
                <p14:nvPr/>
              </p14:nvContentPartPr>
              <p14:xfrm>
                <a:off x="3401445" y="993084"/>
                <a:ext cx="48960" cy="186120"/>
              </p14:xfrm>
            </p:contentPart>
          </mc:Choice>
          <mc:Fallback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505A8B58-4637-E048-921B-78BA0D74AD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4245" y="985884"/>
                  <a:ext cx="64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インク 45">
                  <a:extLst>
                    <a:ext uri="{FF2B5EF4-FFF2-40B4-BE49-F238E27FC236}">
                      <a16:creationId xmlns:a16="http://schemas.microsoft.com/office/drawing/2014/main" id="{84DB815D-D465-F447-9277-780EE337912C}"/>
                    </a:ext>
                  </a:extLst>
                </p14:cNvPr>
                <p14:cNvContentPartPr/>
                <p14:nvPr/>
              </p14:nvContentPartPr>
              <p14:xfrm>
                <a:off x="3547965" y="863124"/>
                <a:ext cx="45000" cy="125640"/>
              </p14:xfrm>
            </p:contentPart>
          </mc:Choice>
          <mc:Fallback>
            <p:pic>
              <p:nvPicPr>
                <p:cNvPr id="46" name="インク 45">
                  <a:extLst>
                    <a:ext uri="{FF2B5EF4-FFF2-40B4-BE49-F238E27FC236}">
                      <a16:creationId xmlns:a16="http://schemas.microsoft.com/office/drawing/2014/main" id="{84DB815D-D465-F447-9277-780EE33791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40405" y="855564"/>
                  <a:ext cx="6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インク 46">
                  <a:extLst>
                    <a:ext uri="{FF2B5EF4-FFF2-40B4-BE49-F238E27FC236}">
                      <a16:creationId xmlns:a16="http://schemas.microsoft.com/office/drawing/2014/main" id="{A9D748B0-AFB3-D145-9407-0C038D22D3B6}"/>
                    </a:ext>
                  </a:extLst>
                </p14:cNvPr>
                <p14:cNvContentPartPr/>
                <p14:nvPr/>
              </p14:nvContentPartPr>
              <p14:xfrm>
                <a:off x="3585405" y="864564"/>
                <a:ext cx="142200" cy="73080"/>
              </p14:xfrm>
            </p:contentPart>
          </mc:Choice>
          <mc:Fallback>
            <p:pic>
              <p:nvPicPr>
                <p:cNvPr id="47" name="インク 46">
                  <a:extLst>
                    <a:ext uri="{FF2B5EF4-FFF2-40B4-BE49-F238E27FC236}">
                      <a16:creationId xmlns:a16="http://schemas.microsoft.com/office/drawing/2014/main" id="{A9D748B0-AFB3-D145-9407-0C038D22D3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77845" y="857004"/>
                  <a:ext cx="157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インク 47">
                  <a:extLst>
                    <a:ext uri="{FF2B5EF4-FFF2-40B4-BE49-F238E27FC236}">
                      <a16:creationId xmlns:a16="http://schemas.microsoft.com/office/drawing/2014/main" id="{94B1CEC7-BF0F-714B-96CB-CC9A5F6A5FB2}"/>
                    </a:ext>
                  </a:extLst>
                </p14:cNvPr>
                <p14:cNvContentPartPr/>
                <p14:nvPr/>
              </p14:nvContentPartPr>
              <p14:xfrm>
                <a:off x="3565245" y="1011804"/>
                <a:ext cx="214920" cy="135720"/>
              </p14:xfrm>
            </p:contentPart>
          </mc:Choice>
          <mc:Fallback>
            <p:pic>
              <p:nvPicPr>
                <p:cNvPr id="48" name="インク 47">
                  <a:extLst>
                    <a:ext uri="{FF2B5EF4-FFF2-40B4-BE49-F238E27FC236}">
                      <a16:creationId xmlns:a16="http://schemas.microsoft.com/office/drawing/2014/main" id="{94B1CEC7-BF0F-714B-96CB-CC9A5F6A5F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57685" y="1004244"/>
                  <a:ext cx="23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インク 48">
                  <a:extLst>
                    <a:ext uri="{FF2B5EF4-FFF2-40B4-BE49-F238E27FC236}">
                      <a16:creationId xmlns:a16="http://schemas.microsoft.com/office/drawing/2014/main" id="{31B8EBA3-14E6-204D-B437-6CF43AE41DE0}"/>
                    </a:ext>
                  </a:extLst>
                </p14:cNvPr>
                <p14:cNvContentPartPr/>
                <p14:nvPr/>
              </p14:nvContentPartPr>
              <p14:xfrm>
                <a:off x="3604125" y="946284"/>
                <a:ext cx="176040" cy="243720"/>
              </p14:xfrm>
            </p:contentPart>
          </mc:Choice>
          <mc:Fallback>
            <p:pic>
              <p:nvPicPr>
                <p:cNvPr id="49" name="インク 48">
                  <a:extLst>
                    <a:ext uri="{FF2B5EF4-FFF2-40B4-BE49-F238E27FC236}">
                      <a16:creationId xmlns:a16="http://schemas.microsoft.com/office/drawing/2014/main" id="{31B8EBA3-14E6-204D-B437-6CF43AE41D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96565" y="938724"/>
                  <a:ext cx="191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インク 49">
                  <a:extLst>
                    <a:ext uri="{FF2B5EF4-FFF2-40B4-BE49-F238E27FC236}">
                      <a16:creationId xmlns:a16="http://schemas.microsoft.com/office/drawing/2014/main" id="{8EF5246F-6398-CB4A-8FA4-DF757A021EE0}"/>
                    </a:ext>
                  </a:extLst>
                </p14:cNvPr>
                <p14:cNvContentPartPr/>
                <p14:nvPr/>
              </p14:nvContentPartPr>
              <p14:xfrm>
                <a:off x="3657045" y="988404"/>
                <a:ext cx="31320" cy="145080"/>
              </p14:xfrm>
            </p:contentPart>
          </mc:Choice>
          <mc:Fallback>
            <p:pic>
              <p:nvPicPr>
                <p:cNvPr id="50" name="インク 49">
                  <a:extLst>
                    <a:ext uri="{FF2B5EF4-FFF2-40B4-BE49-F238E27FC236}">
                      <a16:creationId xmlns:a16="http://schemas.microsoft.com/office/drawing/2014/main" id="{8EF5246F-6398-CB4A-8FA4-DF757A021E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9485" y="980844"/>
                  <a:ext cx="4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インク 50">
                  <a:extLst>
                    <a:ext uri="{FF2B5EF4-FFF2-40B4-BE49-F238E27FC236}">
                      <a16:creationId xmlns:a16="http://schemas.microsoft.com/office/drawing/2014/main" id="{6A009986-8A16-ED46-A644-B83F0E527A4F}"/>
                    </a:ext>
                  </a:extLst>
                </p14:cNvPr>
                <p14:cNvContentPartPr/>
                <p14:nvPr/>
              </p14:nvContentPartPr>
              <p14:xfrm>
                <a:off x="3527805" y="1002804"/>
                <a:ext cx="344880" cy="103680"/>
              </p14:xfrm>
            </p:contentPart>
          </mc:Choice>
          <mc:Fallback>
            <p:pic>
              <p:nvPicPr>
                <p:cNvPr id="51" name="インク 50">
                  <a:extLst>
                    <a:ext uri="{FF2B5EF4-FFF2-40B4-BE49-F238E27FC236}">
                      <a16:creationId xmlns:a16="http://schemas.microsoft.com/office/drawing/2014/main" id="{6A009986-8A16-ED46-A644-B83F0E527A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20245" y="995244"/>
                  <a:ext cx="359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インク 51">
                  <a:extLst>
                    <a:ext uri="{FF2B5EF4-FFF2-40B4-BE49-F238E27FC236}">
                      <a16:creationId xmlns:a16="http://schemas.microsoft.com/office/drawing/2014/main" id="{CA8276E3-8703-B543-8D83-11AF39F154DC}"/>
                    </a:ext>
                  </a:extLst>
                </p14:cNvPr>
                <p14:cNvContentPartPr/>
                <p14:nvPr/>
              </p14:nvContentPartPr>
              <p14:xfrm>
                <a:off x="3861885" y="918924"/>
                <a:ext cx="18000" cy="225360"/>
              </p14:xfrm>
            </p:contentPart>
          </mc:Choice>
          <mc:Fallback>
            <p:pic>
              <p:nvPicPr>
                <p:cNvPr id="52" name="インク 51">
                  <a:extLst>
                    <a:ext uri="{FF2B5EF4-FFF2-40B4-BE49-F238E27FC236}">
                      <a16:creationId xmlns:a16="http://schemas.microsoft.com/office/drawing/2014/main" id="{CA8276E3-8703-B543-8D83-11AF39F154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54325" y="911364"/>
                  <a:ext cx="33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インク 52">
                  <a:extLst>
                    <a:ext uri="{FF2B5EF4-FFF2-40B4-BE49-F238E27FC236}">
                      <a16:creationId xmlns:a16="http://schemas.microsoft.com/office/drawing/2014/main" id="{F39E0E42-DE41-7546-B002-27256A75D6AB}"/>
                    </a:ext>
                  </a:extLst>
                </p14:cNvPr>
                <p14:cNvContentPartPr/>
                <p14:nvPr/>
              </p14:nvContentPartPr>
              <p14:xfrm>
                <a:off x="3866565" y="912444"/>
                <a:ext cx="123120" cy="210240"/>
              </p14:xfrm>
            </p:contentPart>
          </mc:Choice>
          <mc:Fallback>
            <p:pic>
              <p:nvPicPr>
                <p:cNvPr id="53" name="インク 52">
                  <a:extLst>
                    <a:ext uri="{FF2B5EF4-FFF2-40B4-BE49-F238E27FC236}">
                      <a16:creationId xmlns:a16="http://schemas.microsoft.com/office/drawing/2014/main" id="{F39E0E42-DE41-7546-B002-27256A75D6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9005" y="904884"/>
                  <a:ext cx="137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インク 53">
                  <a:extLst>
                    <a:ext uri="{FF2B5EF4-FFF2-40B4-BE49-F238E27FC236}">
                      <a16:creationId xmlns:a16="http://schemas.microsoft.com/office/drawing/2014/main" id="{D8C888EB-5B72-FA45-A86A-4A71A352D747}"/>
                    </a:ext>
                  </a:extLst>
                </p14:cNvPr>
                <p14:cNvContentPartPr/>
                <p14:nvPr/>
              </p14:nvContentPartPr>
              <p14:xfrm>
                <a:off x="3898245" y="1035564"/>
                <a:ext cx="60120" cy="12960"/>
              </p14:xfrm>
            </p:contentPart>
          </mc:Choice>
          <mc:Fallback>
            <p:pic>
              <p:nvPicPr>
                <p:cNvPr id="54" name="インク 53">
                  <a:extLst>
                    <a:ext uri="{FF2B5EF4-FFF2-40B4-BE49-F238E27FC236}">
                      <a16:creationId xmlns:a16="http://schemas.microsoft.com/office/drawing/2014/main" id="{D8C888EB-5B72-FA45-A86A-4A71A352D7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1045" y="1028004"/>
                  <a:ext cx="75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インク 54">
                  <a:extLst>
                    <a:ext uri="{FF2B5EF4-FFF2-40B4-BE49-F238E27FC236}">
                      <a16:creationId xmlns:a16="http://schemas.microsoft.com/office/drawing/2014/main" id="{F4663B90-E3C4-AC45-AAA0-E24DFEC198F4}"/>
                    </a:ext>
                  </a:extLst>
                </p14:cNvPr>
                <p14:cNvContentPartPr/>
                <p14:nvPr/>
              </p14:nvContentPartPr>
              <p14:xfrm>
                <a:off x="3881685" y="1107924"/>
                <a:ext cx="77760" cy="14760"/>
              </p14:xfrm>
            </p:contentPart>
          </mc:Choice>
          <mc:Fallback>
            <p:pic>
              <p:nvPicPr>
                <p:cNvPr id="55" name="インク 54">
                  <a:extLst>
                    <a:ext uri="{FF2B5EF4-FFF2-40B4-BE49-F238E27FC236}">
                      <a16:creationId xmlns:a16="http://schemas.microsoft.com/office/drawing/2014/main" id="{F4663B90-E3C4-AC45-AAA0-E24DFEC198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4125" y="1100364"/>
                  <a:ext cx="92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インク 55">
                  <a:extLst>
                    <a:ext uri="{FF2B5EF4-FFF2-40B4-BE49-F238E27FC236}">
                      <a16:creationId xmlns:a16="http://schemas.microsoft.com/office/drawing/2014/main" id="{B6AFE04F-61D0-6247-B83B-B4FCCD9EFA6D}"/>
                    </a:ext>
                  </a:extLst>
                </p14:cNvPr>
                <p14:cNvContentPartPr/>
                <p14:nvPr/>
              </p14:nvContentPartPr>
              <p14:xfrm>
                <a:off x="4040085" y="947364"/>
                <a:ext cx="66600" cy="131400"/>
              </p14:xfrm>
            </p:contentPart>
          </mc:Choice>
          <mc:Fallback>
            <p:pic>
              <p:nvPicPr>
                <p:cNvPr id="56" name="インク 55">
                  <a:extLst>
                    <a:ext uri="{FF2B5EF4-FFF2-40B4-BE49-F238E27FC236}">
                      <a16:creationId xmlns:a16="http://schemas.microsoft.com/office/drawing/2014/main" id="{B6AFE04F-61D0-6247-B83B-B4FCCD9EFA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32525" y="939804"/>
                  <a:ext cx="81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インク 56">
                  <a:extLst>
                    <a:ext uri="{FF2B5EF4-FFF2-40B4-BE49-F238E27FC236}">
                      <a16:creationId xmlns:a16="http://schemas.microsoft.com/office/drawing/2014/main" id="{9235911A-3B32-F147-8A3D-D8407C706D51}"/>
                    </a:ext>
                  </a:extLst>
                </p14:cNvPr>
                <p14:cNvContentPartPr/>
                <p14:nvPr/>
              </p14:nvContentPartPr>
              <p14:xfrm>
                <a:off x="4065645" y="850884"/>
                <a:ext cx="188280" cy="302760"/>
              </p14:xfrm>
            </p:contentPart>
          </mc:Choice>
          <mc:Fallback>
            <p:pic>
              <p:nvPicPr>
                <p:cNvPr id="57" name="インク 56">
                  <a:extLst>
                    <a:ext uri="{FF2B5EF4-FFF2-40B4-BE49-F238E27FC236}">
                      <a16:creationId xmlns:a16="http://schemas.microsoft.com/office/drawing/2014/main" id="{9235911A-3B32-F147-8A3D-D8407C706D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8085" y="843324"/>
                  <a:ext cx="203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インク 57">
                  <a:extLst>
                    <a:ext uri="{FF2B5EF4-FFF2-40B4-BE49-F238E27FC236}">
                      <a16:creationId xmlns:a16="http://schemas.microsoft.com/office/drawing/2014/main" id="{417D3D17-6F43-3145-BBA4-86A55EBC1ED4}"/>
                    </a:ext>
                  </a:extLst>
                </p14:cNvPr>
                <p14:cNvContentPartPr/>
                <p14:nvPr/>
              </p14:nvContentPartPr>
              <p14:xfrm>
                <a:off x="4285245" y="954564"/>
                <a:ext cx="122400" cy="154080"/>
              </p14:xfrm>
            </p:contentPart>
          </mc:Choice>
          <mc:Fallback>
            <p:pic>
              <p:nvPicPr>
                <p:cNvPr id="58" name="インク 57">
                  <a:extLst>
                    <a:ext uri="{FF2B5EF4-FFF2-40B4-BE49-F238E27FC236}">
                      <a16:creationId xmlns:a16="http://schemas.microsoft.com/office/drawing/2014/main" id="{417D3D17-6F43-3145-BBA4-86A55EBC1E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77685" y="947004"/>
                  <a:ext cx="137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9" name="インク 58">
                  <a:extLst>
                    <a:ext uri="{FF2B5EF4-FFF2-40B4-BE49-F238E27FC236}">
                      <a16:creationId xmlns:a16="http://schemas.microsoft.com/office/drawing/2014/main" id="{AF05C4F2-4E27-D948-B6A3-8A95C3B86B11}"/>
                    </a:ext>
                  </a:extLst>
                </p14:cNvPr>
                <p14:cNvContentPartPr/>
                <p14:nvPr/>
              </p14:nvContentPartPr>
              <p14:xfrm>
                <a:off x="4303605" y="855924"/>
                <a:ext cx="24120" cy="247680"/>
              </p14:xfrm>
            </p:contentPart>
          </mc:Choice>
          <mc:Fallback>
            <p:pic>
              <p:nvPicPr>
                <p:cNvPr id="59" name="インク 58">
                  <a:extLst>
                    <a:ext uri="{FF2B5EF4-FFF2-40B4-BE49-F238E27FC236}">
                      <a16:creationId xmlns:a16="http://schemas.microsoft.com/office/drawing/2014/main" id="{AF05C4F2-4E27-D948-B6A3-8A95C3B86B1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96045" y="848364"/>
                  <a:ext cx="39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2" name="インク 61">
                  <a:extLst>
                    <a:ext uri="{FF2B5EF4-FFF2-40B4-BE49-F238E27FC236}">
                      <a16:creationId xmlns:a16="http://schemas.microsoft.com/office/drawing/2014/main" id="{8D2E78CE-CB2D-1049-B6AC-382122F075D3}"/>
                    </a:ext>
                  </a:extLst>
                </p14:cNvPr>
                <p14:cNvContentPartPr/>
                <p14:nvPr/>
              </p14:nvContentPartPr>
              <p14:xfrm>
                <a:off x="4520325" y="927924"/>
                <a:ext cx="78840" cy="168120"/>
              </p14:xfrm>
            </p:contentPart>
          </mc:Choice>
          <mc:Fallback>
            <p:pic>
              <p:nvPicPr>
                <p:cNvPr id="62" name="インク 61">
                  <a:extLst>
                    <a:ext uri="{FF2B5EF4-FFF2-40B4-BE49-F238E27FC236}">
                      <a16:creationId xmlns:a16="http://schemas.microsoft.com/office/drawing/2014/main" id="{8D2E78CE-CB2D-1049-B6AC-382122F075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2765" y="920364"/>
                  <a:ext cx="93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3" name="インク 62">
                  <a:extLst>
                    <a:ext uri="{FF2B5EF4-FFF2-40B4-BE49-F238E27FC236}">
                      <a16:creationId xmlns:a16="http://schemas.microsoft.com/office/drawing/2014/main" id="{FEA8BDF2-3F38-FA4A-8F59-CCD7D0061F55}"/>
                    </a:ext>
                  </a:extLst>
                </p14:cNvPr>
                <p14:cNvContentPartPr/>
                <p14:nvPr/>
              </p14:nvContentPartPr>
              <p14:xfrm>
                <a:off x="4606005" y="948084"/>
                <a:ext cx="112680" cy="126360"/>
              </p14:xfrm>
            </p:contentPart>
          </mc:Choice>
          <mc:Fallback>
            <p:pic>
              <p:nvPicPr>
                <p:cNvPr id="63" name="インク 62">
                  <a:extLst>
                    <a:ext uri="{FF2B5EF4-FFF2-40B4-BE49-F238E27FC236}">
                      <a16:creationId xmlns:a16="http://schemas.microsoft.com/office/drawing/2014/main" id="{FEA8BDF2-3F38-FA4A-8F59-CCD7D0061F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8805" y="940524"/>
                  <a:ext cx="127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4" name="インク 63">
                  <a:extLst>
                    <a:ext uri="{FF2B5EF4-FFF2-40B4-BE49-F238E27FC236}">
                      <a16:creationId xmlns:a16="http://schemas.microsoft.com/office/drawing/2014/main" id="{7BA8106E-24BE-FD4E-816E-D5AA233B5FA8}"/>
                    </a:ext>
                  </a:extLst>
                </p14:cNvPr>
                <p14:cNvContentPartPr/>
                <p14:nvPr/>
              </p14:nvContentPartPr>
              <p14:xfrm>
                <a:off x="4723365" y="927564"/>
                <a:ext cx="72720" cy="141840"/>
              </p14:xfrm>
            </p:contentPart>
          </mc:Choice>
          <mc:Fallback>
            <p:pic>
              <p:nvPicPr>
                <p:cNvPr id="64" name="インク 63">
                  <a:extLst>
                    <a:ext uri="{FF2B5EF4-FFF2-40B4-BE49-F238E27FC236}">
                      <a16:creationId xmlns:a16="http://schemas.microsoft.com/office/drawing/2014/main" id="{7BA8106E-24BE-FD4E-816E-D5AA233B5F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15805" y="920004"/>
                  <a:ext cx="87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5" name="インク 64">
                  <a:extLst>
                    <a:ext uri="{FF2B5EF4-FFF2-40B4-BE49-F238E27FC236}">
                      <a16:creationId xmlns:a16="http://schemas.microsoft.com/office/drawing/2014/main" id="{5B931535-0017-904A-A3D0-7788E4B696AB}"/>
                    </a:ext>
                  </a:extLst>
                </p14:cNvPr>
                <p14:cNvContentPartPr/>
                <p14:nvPr/>
              </p14:nvContentPartPr>
              <p14:xfrm>
                <a:off x="4828125" y="1048164"/>
                <a:ext cx="16920" cy="12600"/>
              </p14:xfrm>
            </p:contentPart>
          </mc:Choice>
          <mc:Fallback>
            <p:pic>
              <p:nvPicPr>
                <p:cNvPr id="65" name="インク 64">
                  <a:extLst>
                    <a:ext uri="{FF2B5EF4-FFF2-40B4-BE49-F238E27FC236}">
                      <a16:creationId xmlns:a16="http://schemas.microsoft.com/office/drawing/2014/main" id="{5B931535-0017-904A-A3D0-7788E4B696A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0925" y="1040604"/>
                  <a:ext cx="32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6" name="インク 65">
                  <a:extLst>
                    <a:ext uri="{FF2B5EF4-FFF2-40B4-BE49-F238E27FC236}">
                      <a16:creationId xmlns:a16="http://schemas.microsoft.com/office/drawing/2014/main" id="{9A4422D7-DB3A-134C-AC92-29C87BF9B734}"/>
                    </a:ext>
                  </a:extLst>
                </p14:cNvPr>
                <p14:cNvContentPartPr/>
                <p14:nvPr/>
              </p14:nvContentPartPr>
              <p14:xfrm>
                <a:off x="4891845" y="847284"/>
                <a:ext cx="114840" cy="199440"/>
              </p14:xfrm>
            </p:contentPart>
          </mc:Choice>
          <mc:Fallback>
            <p:pic>
              <p:nvPicPr>
                <p:cNvPr id="66" name="インク 65">
                  <a:extLst>
                    <a:ext uri="{FF2B5EF4-FFF2-40B4-BE49-F238E27FC236}">
                      <a16:creationId xmlns:a16="http://schemas.microsoft.com/office/drawing/2014/main" id="{9A4422D7-DB3A-134C-AC92-29C87BF9B73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84285" y="839724"/>
                  <a:ext cx="12996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8" name="インク 67">
                <a:extLst>
                  <a:ext uri="{FF2B5EF4-FFF2-40B4-BE49-F238E27FC236}">
                    <a16:creationId xmlns:a16="http://schemas.microsoft.com/office/drawing/2014/main" id="{091ABB31-5B6E-A144-B896-6ACEFB6D140F}"/>
                  </a:ext>
                </a:extLst>
              </p14:cNvPr>
              <p14:cNvContentPartPr/>
              <p14:nvPr/>
            </p14:nvContentPartPr>
            <p14:xfrm>
              <a:off x="6390525" y="1583484"/>
              <a:ext cx="239760" cy="874080"/>
            </p14:xfrm>
          </p:contentPart>
        </mc:Choice>
        <mc:Fallback>
          <p:pic>
            <p:nvPicPr>
              <p:cNvPr id="68" name="インク 67">
                <a:extLst>
                  <a:ext uri="{FF2B5EF4-FFF2-40B4-BE49-F238E27FC236}">
                    <a16:creationId xmlns:a16="http://schemas.microsoft.com/office/drawing/2014/main" id="{091ABB31-5B6E-A144-B896-6ACEFB6D140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382965" y="1575924"/>
                <a:ext cx="25488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123465B3-6CB3-7540-AAFB-EDAFE466B239}"/>
              </a:ext>
            </a:extLst>
          </p:cNvPr>
          <p:cNvGrpSpPr/>
          <p:nvPr/>
        </p:nvGrpSpPr>
        <p:grpSpPr>
          <a:xfrm>
            <a:off x="6487365" y="867084"/>
            <a:ext cx="2324160" cy="420120"/>
            <a:chOff x="6487365" y="867084"/>
            <a:chExt cx="232416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9" name="インク 68">
                  <a:extLst>
                    <a:ext uri="{FF2B5EF4-FFF2-40B4-BE49-F238E27FC236}">
                      <a16:creationId xmlns:a16="http://schemas.microsoft.com/office/drawing/2014/main" id="{38A3E8DE-CE82-FD45-9030-46048BE17519}"/>
                    </a:ext>
                  </a:extLst>
                </p14:cNvPr>
                <p14:cNvContentPartPr/>
                <p14:nvPr/>
              </p14:nvContentPartPr>
              <p14:xfrm>
                <a:off x="6487365" y="1029804"/>
                <a:ext cx="60120" cy="173160"/>
              </p14:xfrm>
            </p:contentPart>
          </mc:Choice>
          <mc:Fallback>
            <p:pic>
              <p:nvPicPr>
                <p:cNvPr id="69" name="インク 68">
                  <a:extLst>
                    <a:ext uri="{FF2B5EF4-FFF2-40B4-BE49-F238E27FC236}">
                      <a16:creationId xmlns:a16="http://schemas.microsoft.com/office/drawing/2014/main" id="{38A3E8DE-CE82-FD45-9030-46048BE175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79805" y="1022604"/>
                  <a:ext cx="75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0" name="インク 69">
                  <a:extLst>
                    <a:ext uri="{FF2B5EF4-FFF2-40B4-BE49-F238E27FC236}">
                      <a16:creationId xmlns:a16="http://schemas.microsoft.com/office/drawing/2014/main" id="{384B1FA6-21EE-0A4F-BD26-8CA002687BDD}"/>
                    </a:ext>
                  </a:extLst>
                </p14:cNvPr>
                <p14:cNvContentPartPr/>
                <p14:nvPr/>
              </p14:nvContentPartPr>
              <p14:xfrm>
                <a:off x="6502485" y="1003884"/>
                <a:ext cx="127080" cy="63360"/>
              </p14:xfrm>
            </p:contentPart>
          </mc:Choice>
          <mc:Fallback>
            <p:pic>
              <p:nvPicPr>
                <p:cNvPr id="70" name="インク 69">
                  <a:extLst>
                    <a:ext uri="{FF2B5EF4-FFF2-40B4-BE49-F238E27FC236}">
                      <a16:creationId xmlns:a16="http://schemas.microsoft.com/office/drawing/2014/main" id="{384B1FA6-21EE-0A4F-BD26-8CA002687B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94925" y="996324"/>
                  <a:ext cx="141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1" name="インク 70">
                  <a:extLst>
                    <a:ext uri="{FF2B5EF4-FFF2-40B4-BE49-F238E27FC236}">
                      <a16:creationId xmlns:a16="http://schemas.microsoft.com/office/drawing/2014/main" id="{CECBED16-B9F4-5346-85BD-C7F99753D124}"/>
                    </a:ext>
                  </a:extLst>
                </p14:cNvPr>
                <p14:cNvContentPartPr/>
                <p14:nvPr/>
              </p14:nvContentPartPr>
              <p14:xfrm>
                <a:off x="6629205" y="1112964"/>
                <a:ext cx="79920" cy="23760"/>
              </p14:xfrm>
            </p:contentPart>
          </mc:Choice>
          <mc:Fallback>
            <p:pic>
              <p:nvPicPr>
                <p:cNvPr id="71" name="インク 70">
                  <a:extLst>
                    <a:ext uri="{FF2B5EF4-FFF2-40B4-BE49-F238E27FC236}">
                      <a16:creationId xmlns:a16="http://schemas.microsoft.com/office/drawing/2014/main" id="{CECBED16-B9F4-5346-85BD-C7F99753D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21645" y="1105404"/>
                  <a:ext cx="95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2" name="インク 71">
                  <a:extLst>
                    <a:ext uri="{FF2B5EF4-FFF2-40B4-BE49-F238E27FC236}">
                      <a16:creationId xmlns:a16="http://schemas.microsoft.com/office/drawing/2014/main" id="{5A7E9E8F-9774-BA4E-8BFE-07C025B767B0}"/>
                    </a:ext>
                  </a:extLst>
                </p14:cNvPr>
                <p14:cNvContentPartPr/>
                <p14:nvPr/>
              </p14:nvContentPartPr>
              <p14:xfrm>
                <a:off x="6752685" y="979404"/>
                <a:ext cx="41760" cy="218520"/>
              </p14:xfrm>
            </p:contentPart>
          </mc:Choice>
          <mc:Fallback>
            <p:pic>
              <p:nvPicPr>
                <p:cNvPr id="72" name="インク 71">
                  <a:extLst>
                    <a:ext uri="{FF2B5EF4-FFF2-40B4-BE49-F238E27FC236}">
                      <a16:creationId xmlns:a16="http://schemas.microsoft.com/office/drawing/2014/main" id="{5A7E9E8F-9774-BA4E-8BFE-07C025B767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45125" y="971844"/>
                  <a:ext cx="56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" name="インク 72">
                  <a:extLst>
                    <a:ext uri="{FF2B5EF4-FFF2-40B4-BE49-F238E27FC236}">
                      <a16:creationId xmlns:a16="http://schemas.microsoft.com/office/drawing/2014/main" id="{ADF1D5F5-7DD1-1F4B-9A17-716FC557F150}"/>
                    </a:ext>
                  </a:extLst>
                </p14:cNvPr>
                <p14:cNvContentPartPr/>
                <p14:nvPr/>
              </p14:nvContentPartPr>
              <p14:xfrm>
                <a:off x="6828285" y="1024044"/>
                <a:ext cx="66600" cy="110160"/>
              </p14:xfrm>
            </p:contentPart>
          </mc:Choice>
          <mc:Fallback>
            <p:pic>
              <p:nvPicPr>
                <p:cNvPr id="73" name="インク 72">
                  <a:extLst>
                    <a:ext uri="{FF2B5EF4-FFF2-40B4-BE49-F238E27FC236}">
                      <a16:creationId xmlns:a16="http://schemas.microsoft.com/office/drawing/2014/main" id="{ADF1D5F5-7DD1-1F4B-9A17-716FC557F15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20725" y="1016484"/>
                  <a:ext cx="81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4" name="インク 73">
                  <a:extLst>
                    <a:ext uri="{FF2B5EF4-FFF2-40B4-BE49-F238E27FC236}">
                      <a16:creationId xmlns:a16="http://schemas.microsoft.com/office/drawing/2014/main" id="{0030DD7E-503B-B04B-A491-1DA9BFBF8E08}"/>
                    </a:ext>
                  </a:extLst>
                </p14:cNvPr>
                <p14:cNvContentPartPr/>
                <p14:nvPr/>
              </p14:nvContentPartPr>
              <p14:xfrm>
                <a:off x="6900645" y="1009644"/>
                <a:ext cx="37800" cy="246600"/>
              </p14:xfrm>
            </p:contentPart>
          </mc:Choice>
          <mc:Fallback>
            <p:pic>
              <p:nvPicPr>
                <p:cNvPr id="74" name="インク 73">
                  <a:extLst>
                    <a:ext uri="{FF2B5EF4-FFF2-40B4-BE49-F238E27FC236}">
                      <a16:creationId xmlns:a16="http://schemas.microsoft.com/office/drawing/2014/main" id="{0030DD7E-503B-B04B-A491-1DA9BFBF8E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93085" y="1002084"/>
                  <a:ext cx="52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6" name="インク 75">
                  <a:extLst>
                    <a:ext uri="{FF2B5EF4-FFF2-40B4-BE49-F238E27FC236}">
                      <a16:creationId xmlns:a16="http://schemas.microsoft.com/office/drawing/2014/main" id="{FE0B843B-6411-9A44-8625-E9C940413DB2}"/>
                    </a:ext>
                  </a:extLst>
                </p14:cNvPr>
                <p14:cNvContentPartPr/>
                <p14:nvPr/>
              </p14:nvContentPartPr>
              <p14:xfrm>
                <a:off x="7113045" y="867084"/>
                <a:ext cx="7560" cy="69840"/>
              </p14:xfrm>
            </p:contentPart>
          </mc:Choice>
          <mc:Fallback>
            <p:pic>
              <p:nvPicPr>
                <p:cNvPr id="76" name="インク 75">
                  <a:extLst>
                    <a:ext uri="{FF2B5EF4-FFF2-40B4-BE49-F238E27FC236}">
                      <a16:creationId xmlns:a16="http://schemas.microsoft.com/office/drawing/2014/main" id="{FE0B843B-6411-9A44-8625-E9C940413DB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05845" y="859524"/>
                  <a:ext cx="22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7" name="インク 76">
                  <a:extLst>
                    <a:ext uri="{FF2B5EF4-FFF2-40B4-BE49-F238E27FC236}">
                      <a16:creationId xmlns:a16="http://schemas.microsoft.com/office/drawing/2014/main" id="{CF258C1D-A60E-5741-9767-61ACE94AB36A}"/>
                    </a:ext>
                  </a:extLst>
                </p14:cNvPr>
                <p14:cNvContentPartPr/>
                <p14:nvPr/>
              </p14:nvContentPartPr>
              <p14:xfrm>
                <a:off x="7032045" y="981924"/>
                <a:ext cx="14040" cy="85320"/>
              </p14:xfrm>
            </p:contentPart>
          </mc:Choice>
          <mc:Fallback>
            <p:pic>
              <p:nvPicPr>
                <p:cNvPr id="77" name="インク 76">
                  <a:extLst>
                    <a:ext uri="{FF2B5EF4-FFF2-40B4-BE49-F238E27FC236}">
                      <a16:creationId xmlns:a16="http://schemas.microsoft.com/office/drawing/2014/main" id="{CF258C1D-A60E-5741-9767-61ACE94AB36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4485" y="974364"/>
                  <a:ext cx="28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8" name="インク 77">
                  <a:extLst>
                    <a:ext uri="{FF2B5EF4-FFF2-40B4-BE49-F238E27FC236}">
                      <a16:creationId xmlns:a16="http://schemas.microsoft.com/office/drawing/2014/main" id="{C5F5FD34-CD0F-1A49-84DE-6EF20F630E2C}"/>
                    </a:ext>
                  </a:extLst>
                </p14:cNvPr>
                <p14:cNvContentPartPr/>
                <p14:nvPr/>
              </p14:nvContentPartPr>
              <p14:xfrm>
                <a:off x="7025565" y="918924"/>
                <a:ext cx="189720" cy="105480"/>
              </p14:xfrm>
            </p:contentPart>
          </mc:Choice>
          <mc:Fallback>
            <p:pic>
              <p:nvPicPr>
                <p:cNvPr id="78" name="インク 77">
                  <a:extLst>
                    <a:ext uri="{FF2B5EF4-FFF2-40B4-BE49-F238E27FC236}">
                      <a16:creationId xmlns:a16="http://schemas.microsoft.com/office/drawing/2014/main" id="{C5F5FD34-CD0F-1A49-84DE-6EF20F630E2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18005" y="911364"/>
                  <a:ext cx="204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9" name="インク 78">
                  <a:extLst>
                    <a:ext uri="{FF2B5EF4-FFF2-40B4-BE49-F238E27FC236}">
                      <a16:creationId xmlns:a16="http://schemas.microsoft.com/office/drawing/2014/main" id="{9BA1AB13-86DF-5A43-91FD-926855069CEC}"/>
                    </a:ext>
                  </a:extLst>
                </p14:cNvPr>
                <p14:cNvContentPartPr/>
                <p14:nvPr/>
              </p14:nvContentPartPr>
              <p14:xfrm>
                <a:off x="7073805" y="1028724"/>
                <a:ext cx="66240" cy="167760"/>
              </p14:xfrm>
            </p:contentPart>
          </mc:Choice>
          <mc:Fallback>
            <p:pic>
              <p:nvPicPr>
                <p:cNvPr id="79" name="インク 78">
                  <a:extLst>
                    <a:ext uri="{FF2B5EF4-FFF2-40B4-BE49-F238E27FC236}">
                      <a16:creationId xmlns:a16="http://schemas.microsoft.com/office/drawing/2014/main" id="{9BA1AB13-86DF-5A43-91FD-926855069CE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66245" y="1021164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0" name="インク 79">
                  <a:extLst>
                    <a:ext uri="{FF2B5EF4-FFF2-40B4-BE49-F238E27FC236}">
                      <a16:creationId xmlns:a16="http://schemas.microsoft.com/office/drawing/2014/main" id="{27D17B8F-89E8-B440-B527-6FA516AFC9DD}"/>
                    </a:ext>
                  </a:extLst>
                </p14:cNvPr>
                <p14:cNvContentPartPr/>
                <p14:nvPr/>
              </p14:nvContentPartPr>
              <p14:xfrm>
                <a:off x="7102245" y="1127364"/>
                <a:ext cx="77400" cy="36720"/>
              </p14:xfrm>
            </p:contentPart>
          </mc:Choice>
          <mc:Fallback>
            <p:pic>
              <p:nvPicPr>
                <p:cNvPr id="80" name="インク 79">
                  <a:extLst>
                    <a:ext uri="{FF2B5EF4-FFF2-40B4-BE49-F238E27FC236}">
                      <a16:creationId xmlns:a16="http://schemas.microsoft.com/office/drawing/2014/main" id="{27D17B8F-89E8-B440-B527-6FA516AFC9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94685" y="1119804"/>
                  <a:ext cx="9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1" name="インク 80">
                  <a:extLst>
                    <a:ext uri="{FF2B5EF4-FFF2-40B4-BE49-F238E27FC236}">
                      <a16:creationId xmlns:a16="http://schemas.microsoft.com/office/drawing/2014/main" id="{E357A416-8981-5A49-9837-0C9DC03A38F5}"/>
                    </a:ext>
                  </a:extLst>
                </p14:cNvPr>
                <p14:cNvContentPartPr/>
                <p14:nvPr/>
              </p14:nvContentPartPr>
              <p14:xfrm>
                <a:off x="6993165" y="1130604"/>
                <a:ext cx="268560" cy="152280"/>
              </p14:xfrm>
            </p:contentPart>
          </mc:Choice>
          <mc:Fallback>
            <p:pic>
              <p:nvPicPr>
                <p:cNvPr id="81" name="インク 80">
                  <a:extLst>
                    <a:ext uri="{FF2B5EF4-FFF2-40B4-BE49-F238E27FC236}">
                      <a16:creationId xmlns:a16="http://schemas.microsoft.com/office/drawing/2014/main" id="{E357A416-8981-5A49-9837-0C9DC03A38F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85605" y="1123044"/>
                  <a:ext cx="28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2" name="インク 81">
                  <a:extLst>
                    <a:ext uri="{FF2B5EF4-FFF2-40B4-BE49-F238E27FC236}">
                      <a16:creationId xmlns:a16="http://schemas.microsoft.com/office/drawing/2014/main" id="{B9D11E6C-B2D0-8A43-AA41-1EECFF6E1145}"/>
                    </a:ext>
                  </a:extLst>
                </p14:cNvPr>
                <p14:cNvContentPartPr/>
                <p14:nvPr/>
              </p14:nvContentPartPr>
              <p14:xfrm>
                <a:off x="7235085" y="966444"/>
                <a:ext cx="114120" cy="62640"/>
              </p14:xfrm>
            </p:contentPart>
          </mc:Choice>
          <mc:Fallback>
            <p:pic>
              <p:nvPicPr>
                <p:cNvPr id="82" name="インク 81">
                  <a:extLst>
                    <a:ext uri="{FF2B5EF4-FFF2-40B4-BE49-F238E27FC236}">
                      <a16:creationId xmlns:a16="http://schemas.microsoft.com/office/drawing/2014/main" id="{B9D11E6C-B2D0-8A43-AA41-1EECFF6E11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27525" y="958884"/>
                  <a:ext cx="129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3" name="インク 82">
                  <a:extLst>
                    <a:ext uri="{FF2B5EF4-FFF2-40B4-BE49-F238E27FC236}">
                      <a16:creationId xmlns:a16="http://schemas.microsoft.com/office/drawing/2014/main" id="{5F52CFEC-7B5D-8140-9B64-B296E2CFB8F8}"/>
                    </a:ext>
                  </a:extLst>
                </p14:cNvPr>
                <p14:cNvContentPartPr/>
                <p14:nvPr/>
              </p14:nvContentPartPr>
              <p14:xfrm>
                <a:off x="7278645" y="930084"/>
                <a:ext cx="18000" cy="183600"/>
              </p14:xfrm>
            </p:contentPart>
          </mc:Choice>
          <mc:Fallback>
            <p:pic>
              <p:nvPicPr>
                <p:cNvPr id="83" name="インク 82">
                  <a:extLst>
                    <a:ext uri="{FF2B5EF4-FFF2-40B4-BE49-F238E27FC236}">
                      <a16:creationId xmlns:a16="http://schemas.microsoft.com/office/drawing/2014/main" id="{5F52CFEC-7B5D-8140-9B64-B296E2CFB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71445" y="922524"/>
                  <a:ext cx="3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4" name="インク 83">
                  <a:extLst>
                    <a:ext uri="{FF2B5EF4-FFF2-40B4-BE49-F238E27FC236}">
                      <a16:creationId xmlns:a16="http://schemas.microsoft.com/office/drawing/2014/main" id="{B6A2BC5E-3568-404F-90E0-8A2CB06D8D31}"/>
                    </a:ext>
                  </a:extLst>
                </p14:cNvPr>
                <p14:cNvContentPartPr/>
                <p14:nvPr/>
              </p14:nvContentPartPr>
              <p14:xfrm>
                <a:off x="7312125" y="910644"/>
                <a:ext cx="12240" cy="198360"/>
              </p14:xfrm>
            </p:contentPart>
          </mc:Choice>
          <mc:Fallback>
            <p:pic>
              <p:nvPicPr>
                <p:cNvPr id="84" name="インク 83">
                  <a:extLst>
                    <a:ext uri="{FF2B5EF4-FFF2-40B4-BE49-F238E27FC236}">
                      <a16:creationId xmlns:a16="http://schemas.microsoft.com/office/drawing/2014/main" id="{B6A2BC5E-3568-404F-90E0-8A2CB06D8D3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04565" y="903084"/>
                  <a:ext cx="27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5" name="インク 84">
                  <a:extLst>
                    <a:ext uri="{FF2B5EF4-FFF2-40B4-BE49-F238E27FC236}">
                      <a16:creationId xmlns:a16="http://schemas.microsoft.com/office/drawing/2014/main" id="{A39FE201-231F-7C49-BC7E-9190D2A6B557}"/>
                    </a:ext>
                  </a:extLst>
                </p14:cNvPr>
                <p14:cNvContentPartPr/>
                <p14:nvPr/>
              </p14:nvContentPartPr>
              <p14:xfrm>
                <a:off x="7270365" y="1028004"/>
                <a:ext cx="62640" cy="25560"/>
              </p14:xfrm>
            </p:contentPart>
          </mc:Choice>
          <mc:Fallback>
            <p:pic>
              <p:nvPicPr>
                <p:cNvPr id="85" name="インク 84">
                  <a:extLst>
                    <a:ext uri="{FF2B5EF4-FFF2-40B4-BE49-F238E27FC236}">
                      <a16:creationId xmlns:a16="http://schemas.microsoft.com/office/drawing/2014/main" id="{A39FE201-231F-7C49-BC7E-9190D2A6B55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62805" y="1020444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6" name="インク 85">
                  <a:extLst>
                    <a:ext uri="{FF2B5EF4-FFF2-40B4-BE49-F238E27FC236}">
                      <a16:creationId xmlns:a16="http://schemas.microsoft.com/office/drawing/2014/main" id="{820EC3C1-D336-C84E-915C-847FA9331215}"/>
                    </a:ext>
                  </a:extLst>
                </p14:cNvPr>
                <p14:cNvContentPartPr/>
                <p14:nvPr/>
              </p14:nvContentPartPr>
              <p14:xfrm>
                <a:off x="7257405" y="1080564"/>
                <a:ext cx="57240" cy="23040"/>
              </p14:xfrm>
            </p:contentPart>
          </mc:Choice>
          <mc:Fallback>
            <p:pic>
              <p:nvPicPr>
                <p:cNvPr id="86" name="インク 85">
                  <a:extLst>
                    <a:ext uri="{FF2B5EF4-FFF2-40B4-BE49-F238E27FC236}">
                      <a16:creationId xmlns:a16="http://schemas.microsoft.com/office/drawing/2014/main" id="{820EC3C1-D336-C84E-915C-847FA933121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0205" y="1073004"/>
                  <a:ext cx="72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7" name="インク 86">
                  <a:extLst>
                    <a:ext uri="{FF2B5EF4-FFF2-40B4-BE49-F238E27FC236}">
                      <a16:creationId xmlns:a16="http://schemas.microsoft.com/office/drawing/2014/main" id="{DAA920E4-90ED-E04D-B6BE-57057CCE593D}"/>
                    </a:ext>
                  </a:extLst>
                </p14:cNvPr>
                <p14:cNvContentPartPr/>
                <p14:nvPr/>
              </p14:nvContentPartPr>
              <p14:xfrm>
                <a:off x="7217085" y="1142844"/>
                <a:ext cx="119880" cy="144360"/>
              </p14:xfrm>
            </p:contentPart>
          </mc:Choice>
          <mc:Fallback>
            <p:pic>
              <p:nvPicPr>
                <p:cNvPr id="87" name="インク 86">
                  <a:extLst>
                    <a:ext uri="{FF2B5EF4-FFF2-40B4-BE49-F238E27FC236}">
                      <a16:creationId xmlns:a16="http://schemas.microsoft.com/office/drawing/2014/main" id="{DAA920E4-90ED-E04D-B6BE-57057CCE593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09885" y="1135284"/>
                  <a:ext cx="135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8" name="インク 87">
                  <a:extLst>
                    <a:ext uri="{FF2B5EF4-FFF2-40B4-BE49-F238E27FC236}">
                      <a16:creationId xmlns:a16="http://schemas.microsoft.com/office/drawing/2014/main" id="{EFC18916-F83E-8940-984B-3CAADE806FA4}"/>
                    </a:ext>
                  </a:extLst>
                </p14:cNvPr>
                <p14:cNvContentPartPr/>
                <p14:nvPr/>
              </p14:nvContentPartPr>
              <p14:xfrm>
                <a:off x="7374405" y="953844"/>
                <a:ext cx="106920" cy="306720"/>
              </p14:xfrm>
            </p:contentPart>
          </mc:Choice>
          <mc:Fallback>
            <p:pic>
              <p:nvPicPr>
                <p:cNvPr id="88" name="インク 87">
                  <a:extLst>
                    <a:ext uri="{FF2B5EF4-FFF2-40B4-BE49-F238E27FC236}">
                      <a16:creationId xmlns:a16="http://schemas.microsoft.com/office/drawing/2014/main" id="{EFC18916-F83E-8940-984B-3CAADE806FA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66845" y="946284"/>
                  <a:ext cx="122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9" name="インク 88">
                  <a:extLst>
                    <a:ext uri="{FF2B5EF4-FFF2-40B4-BE49-F238E27FC236}">
                      <a16:creationId xmlns:a16="http://schemas.microsoft.com/office/drawing/2014/main" id="{91443246-798C-374B-A2FE-1ADDCCF81624}"/>
                    </a:ext>
                  </a:extLst>
                </p14:cNvPr>
                <p14:cNvContentPartPr/>
                <p14:nvPr/>
              </p14:nvContentPartPr>
              <p14:xfrm>
                <a:off x="7414005" y="1049604"/>
                <a:ext cx="53640" cy="11160"/>
              </p14:xfrm>
            </p:contentPart>
          </mc:Choice>
          <mc:Fallback>
            <p:pic>
              <p:nvPicPr>
                <p:cNvPr id="89" name="インク 88">
                  <a:extLst>
                    <a:ext uri="{FF2B5EF4-FFF2-40B4-BE49-F238E27FC236}">
                      <a16:creationId xmlns:a16="http://schemas.microsoft.com/office/drawing/2014/main" id="{91443246-798C-374B-A2FE-1ADDCCF816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06445" y="1042044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0" name="インク 89">
                  <a:extLst>
                    <a:ext uri="{FF2B5EF4-FFF2-40B4-BE49-F238E27FC236}">
                      <a16:creationId xmlns:a16="http://schemas.microsoft.com/office/drawing/2014/main" id="{4EBFB09E-84CB-184F-9BFA-9E4AB8A9C36F}"/>
                    </a:ext>
                  </a:extLst>
                </p14:cNvPr>
                <p14:cNvContentPartPr/>
                <p14:nvPr/>
              </p14:nvContentPartPr>
              <p14:xfrm>
                <a:off x="7405725" y="1107204"/>
                <a:ext cx="53280" cy="16560"/>
              </p14:xfrm>
            </p:contentPart>
          </mc:Choice>
          <mc:Fallback>
            <p:pic>
              <p:nvPicPr>
                <p:cNvPr id="90" name="インク 89">
                  <a:extLst>
                    <a:ext uri="{FF2B5EF4-FFF2-40B4-BE49-F238E27FC236}">
                      <a16:creationId xmlns:a16="http://schemas.microsoft.com/office/drawing/2014/main" id="{4EBFB09E-84CB-184F-9BFA-9E4AB8A9C3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98165" y="1099644"/>
                  <a:ext cx="6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1" name="インク 90">
                  <a:extLst>
                    <a:ext uri="{FF2B5EF4-FFF2-40B4-BE49-F238E27FC236}">
                      <a16:creationId xmlns:a16="http://schemas.microsoft.com/office/drawing/2014/main" id="{F84283EB-4546-6C4B-90E2-AFF7633210A6}"/>
                    </a:ext>
                  </a:extLst>
                </p14:cNvPr>
                <p14:cNvContentPartPr/>
                <p14:nvPr/>
              </p14:nvContentPartPr>
              <p14:xfrm>
                <a:off x="7515165" y="1002084"/>
                <a:ext cx="185400" cy="65160"/>
              </p14:xfrm>
            </p:contentPart>
          </mc:Choice>
          <mc:Fallback>
            <p:pic>
              <p:nvPicPr>
                <p:cNvPr id="91" name="インク 90">
                  <a:extLst>
                    <a:ext uri="{FF2B5EF4-FFF2-40B4-BE49-F238E27FC236}">
                      <a16:creationId xmlns:a16="http://schemas.microsoft.com/office/drawing/2014/main" id="{F84283EB-4546-6C4B-90E2-AFF7633210A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07605" y="994524"/>
                  <a:ext cx="200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2" name="インク 91">
                  <a:extLst>
                    <a:ext uri="{FF2B5EF4-FFF2-40B4-BE49-F238E27FC236}">
                      <a16:creationId xmlns:a16="http://schemas.microsoft.com/office/drawing/2014/main" id="{D43BF446-BF7F-1143-AD0F-1299E45A2F1D}"/>
                    </a:ext>
                  </a:extLst>
                </p14:cNvPr>
                <p14:cNvContentPartPr/>
                <p14:nvPr/>
              </p14:nvContentPartPr>
              <p14:xfrm>
                <a:off x="7574925" y="947004"/>
                <a:ext cx="8280" cy="115200"/>
              </p14:xfrm>
            </p:contentPart>
          </mc:Choice>
          <mc:Fallback>
            <p:pic>
              <p:nvPicPr>
                <p:cNvPr id="92" name="インク 91">
                  <a:extLst>
                    <a:ext uri="{FF2B5EF4-FFF2-40B4-BE49-F238E27FC236}">
                      <a16:creationId xmlns:a16="http://schemas.microsoft.com/office/drawing/2014/main" id="{D43BF446-BF7F-1143-AD0F-1299E45A2F1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67365" y="939804"/>
                  <a:ext cx="23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3" name="インク 92">
                  <a:extLst>
                    <a:ext uri="{FF2B5EF4-FFF2-40B4-BE49-F238E27FC236}">
                      <a16:creationId xmlns:a16="http://schemas.microsoft.com/office/drawing/2014/main" id="{C63B921D-F95F-3D43-A213-C4FECFE6169B}"/>
                    </a:ext>
                  </a:extLst>
                </p14:cNvPr>
                <p14:cNvContentPartPr/>
                <p14:nvPr/>
              </p14:nvContentPartPr>
              <p14:xfrm>
                <a:off x="7582845" y="950244"/>
                <a:ext cx="37800" cy="267840"/>
              </p14:xfrm>
            </p:contentPart>
          </mc:Choice>
          <mc:Fallback>
            <p:pic>
              <p:nvPicPr>
                <p:cNvPr id="93" name="インク 92">
                  <a:extLst>
                    <a:ext uri="{FF2B5EF4-FFF2-40B4-BE49-F238E27FC236}">
                      <a16:creationId xmlns:a16="http://schemas.microsoft.com/office/drawing/2014/main" id="{C63B921D-F95F-3D43-A213-C4FECFE616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75285" y="943044"/>
                  <a:ext cx="52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4" name="インク 93">
                  <a:extLst>
                    <a:ext uri="{FF2B5EF4-FFF2-40B4-BE49-F238E27FC236}">
                      <a16:creationId xmlns:a16="http://schemas.microsoft.com/office/drawing/2014/main" id="{A4BB448F-C6BB-3F42-A8EB-8A67A982DD88}"/>
                    </a:ext>
                  </a:extLst>
                </p14:cNvPr>
                <p14:cNvContentPartPr/>
                <p14:nvPr/>
              </p14:nvContentPartPr>
              <p14:xfrm>
                <a:off x="7716765" y="953484"/>
                <a:ext cx="122400" cy="57600"/>
              </p14:xfrm>
            </p:contentPart>
          </mc:Choice>
          <mc:Fallback>
            <p:pic>
              <p:nvPicPr>
                <p:cNvPr id="94" name="インク 93">
                  <a:extLst>
                    <a:ext uri="{FF2B5EF4-FFF2-40B4-BE49-F238E27FC236}">
                      <a16:creationId xmlns:a16="http://schemas.microsoft.com/office/drawing/2014/main" id="{A4BB448F-C6BB-3F42-A8EB-8A67A982DD8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09205" y="945924"/>
                  <a:ext cx="137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5" name="インク 94">
                  <a:extLst>
                    <a:ext uri="{FF2B5EF4-FFF2-40B4-BE49-F238E27FC236}">
                      <a16:creationId xmlns:a16="http://schemas.microsoft.com/office/drawing/2014/main" id="{36844EB3-B448-C84A-9CB5-5D6077938CE0}"/>
                    </a:ext>
                  </a:extLst>
                </p14:cNvPr>
                <p14:cNvContentPartPr/>
                <p14:nvPr/>
              </p14:nvContentPartPr>
              <p14:xfrm>
                <a:off x="7748445" y="908484"/>
                <a:ext cx="54360" cy="300960"/>
              </p14:xfrm>
            </p:contentPart>
          </mc:Choice>
          <mc:Fallback>
            <p:pic>
              <p:nvPicPr>
                <p:cNvPr id="95" name="インク 94">
                  <a:extLst>
                    <a:ext uri="{FF2B5EF4-FFF2-40B4-BE49-F238E27FC236}">
                      <a16:creationId xmlns:a16="http://schemas.microsoft.com/office/drawing/2014/main" id="{36844EB3-B448-C84A-9CB5-5D6077938CE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0885" y="900924"/>
                  <a:ext cx="69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6" name="インク 95">
                  <a:extLst>
                    <a:ext uri="{FF2B5EF4-FFF2-40B4-BE49-F238E27FC236}">
                      <a16:creationId xmlns:a16="http://schemas.microsoft.com/office/drawing/2014/main" id="{C1F24096-38DA-0F4E-B937-D47402CDAF7D}"/>
                    </a:ext>
                  </a:extLst>
                </p14:cNvPr>
                <p14:cNvContentPartPr/>
                <p14:nvPr/>
              </p14:nvContentPartPr>
              <p14:xfrm>
                <a:off x="7703805" y="1098924"/>
                <a:ext cx="25920" cy="70200"/>
              </p14:xfrm>
            </p:contentPart>
          </mc:Choice>
          <mc:Fallback>
            <p:pic>
              <p:nvPicPr>
                <p:cNvPr id="96" name="インク 95">
                  <a:extLst>
                    <a:ext uri="{FF2B5EF4-FFF2-40B4-BE49-F238E27FC236}">
                      <a16:creationId xmlns:a16="http://schemas.microsoft.com/office/drawing/2014/main" id="{C1F24096-38DA-0F4E-B937-D47402CDAF7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96245" y="1091364"/>
                  <a:ext cx="4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インク 96">
                  <a:extLst>
                    <a:ext uri="{FF2B5EF4-FFF2-40B4-BE49-F238E27FC236}">
                      <a16:creationId xmlns:a16="http://schemas.microsoft.com/office/drawing/2014/main" id="{58337B90-05AD-674A-84AD-46A9ACC5FD0D}"/>
                    </a:ext>
                  </a:extLst>
                </p14:cNvPr>
                <p14:cNvContentPartPr/>
                <p14:nvPr/>
              </p14:nvContentPartPr>
              <p14:xfrm>
                <a:off x="7793085" y="1122684"/>
                <a:ext cx="96840" cy="106200"/>
              </p14:xfrm>
            </p:contentPart>
          </mc:Choice>
          <mc:Fallback>
            <p:pic>
              <p:nvPicPr>
                <p:cNvPr id="97" name="インク 96">
                  <a:extLst>
                    <a:ext uri="{FF2B5EF4-FFF2-40B4-BE49-F238E27FC236}">
                      <a16:creationId xmlns:a16="http://schemas.microsoft.com/office/drawing/2014/main" id="{58337B90-05AD-674A-84AD-46A9ACC5FD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85525" y="1115124"/>
                  <a:ext cx="11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インク 97">
                  <a:extLst>
                    <a:ext uri="{FF2B5EF4-FFF2-40B4-BE49-F238E27FC236}">
                      <a16:creationId xmlns:a16="http://schemas.microsoft.com/office/drawing/2014/main" id="{5876947A-1019-5F4D-B796-FD827124DD6F}"/>
                    </a:ext>
                  </a:extLst>
                </p14:cNvPr>
                <p14:cNvContentPartPr/>
                <p14:nvPr/>
              </p14:nvContentPartPr>
              <p14:xfrm>
                <a:off x="7860045" y="972204"/>
                <a:ext cx="75960" cy="67680"/>
              </p14:xfrm>
            </p:contentPart>
          </mc:Choice>
          <mc:Fallback>
            <p:pic>
              <p:nvPicPr>
                <p:cNvPr id="98" name="インク 97">
                  <a:extLst>
                    <a:ext uri="{FF2B5EF4-FFF2-40B4-BE49-F238E27FC236}">
                      <a16:creationId xmlns:a16="http://schemas.microsoft.com/office/drawing/2014/main" id="{5876947A-1019-5F4D-B796-FD827124DD6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52485" y="964644"/>
                  <a:ext cx="91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9" name="インク 98">
                  <a:extLst>
                    <a:ext uri="{FF2B5EF4-FFF2-40B4-BE49-F238E27FC236}">
                      <a16:creationId xmlns:a16="http://schemas.microsoft.com/office/drawing/2014/main" id="{4723EF2E-07C0-E244-BAEE-33FB755FA4AB}"/>
                    </a:ext>
                  </a:extLst>
                </p14:cNvPr>
                <p14:cNvContentPartPr/>
                <p14:nvPr/>
              </p14:nvContentPartPr>
              <p14:xfrm>
                <a:off x="7908285" y="1123404"/>
                <a:ext cx="86760" cy="38520"/>
              </p14:xfrm>
            </p:contentPart>
          </mc:Choice>
          <mc:Fallback>
            <p:pic>
              <p:nvPicPr>
                <p:cNvPr id="99" name="インク 98">
                  <a:extLst>
                    <a:ext uri="{FF2B5EF4-FFF2-40B4-BE49-F238E27FC236}">
                      <a16:creationId xmlns:a16="http://schemas.microsoft.com/office/drawing/2014/main" id="{4723EF2E-07C0-E244-BAEE-33FB755FA4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00725" y="1115844"/>
                  <a:ext cx="101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0" name="インク 99">
                  <a:extLst>
                    <a:ext uri="{FF2B5EF4-FFF2-40B4-BE49-F238E27FC236}">
                      <a16:creationId xmlns:a16="http://schemas.microsoft.com/office/drawing/2014/main" id="{B43B0E0A-5120-D946-93E2-BE753A49F8B8}"/>
                    </a:ext>
                  </a:extLst>
                </p14:cNvPr>
                <p14:cNvContentPartPr/>
                <p14:nvPr/>
              </p14:nvContentPartPr>
              <p14:xfrm>
                <a:off x="8047245" y="932604"/>
                <a:ext cx="12240" cy="298080"/>
              </p14:xfrm>
            </p:contentPart>
          </mc:Choice>
          <mc:Fallback>
            <p:pic>
              <p:nvPicPr>
                <p:cNvPr id="100" name="インク 99">
                  <a:extLst>
                    <a:ext uri="{FF2B5EF4-FFF2-40B4-BE49-F238E27FC236}">
                      <a16:creationId xmlns:a16="http://schemas.microsoft.com/office/drawing/2014/main" id="{B43B0E0A-5120-D946-93E2-BE753A49F8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39685" y="925044"/>
                  <a:ext cx="27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1" name="インク 100">
                  <a:extLst>
                    <a:ext uri="{FF2B5EF4-FFF2-40B4-BE49-F238E27FC236}">
                      <a16:creationId xmlns:a16="http://schemas.microsoft.com/office/drawing/2014/main" id="{BC3D7908-27C7-014C-96AE-8676C4D4F3B0}"/>
                    </a:ext>
                  </a:extLst>
                </p14:cNvPr>
                <p14:cNvContentPartPr/>
                <p14:nvPr/>
              </p14:nvContentPartPr>
              <p14:xfrm>
                <a:off x="8052645" y="1120164"/>
                <a:ext cx="96840" cy="16560"/>
              </p14:xfrm>
            </p:contentPart>
          </mc:Choice>
          <mc:Fallback>
            <p:pic>
              <p:nvPicPr>
                <p:cNvPr id="101" name="インク 100">
                  <a:extLst>
                    <a:ext uri="{FF2B5EF4-FFF2-40B4-BE49-F238E27FC236}">
                      <a16:creationId xmlns:a16="http://schemas.microsoft.com/office/drawing/2014/main" id="{BC3D7908-27C7-014C-96AE-8676C4D4F3B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45085" y="1112604"/>
                  <a:ext cx="111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" name="インク 101">
                  <a:extLst>
                    <a:ext uri="{FF2B5EF4-FFF2-40B4-BE49-F238E27FC236}">
                      <a16:creationId xmlns:a16="http://schemas.microsoft.com/office/drawing/2014/main" id="{C78406DE-3584-5343-ABA8-96EB971B1518}"/>
                    </a:ext>
                  </a:extLst>
                </p14:cNvPr>
                <p14:cNvContentPartPr/>
                <p14:nvPr/>
              </p14:nvContentPartPr>
              <p14:xfrm>
                <a:off x="8201685" y="1065084"/>
                <a:ext cx="55440" cy="112680"/>
              </p14:xfrm>
            </p:contentPart>
          </mc:Choice>
          <mc:Fallback>
            <p:pic>
              <p:nvPicPr>
                <p:cNvPr id="102" name="インク 101">
                  <a:extLst>
                    <a:ext uri="{FF2B5EF4-FFF2-40B4-BE49-F238E27FC236}">
                      <a16:creationId xmlns:a16="http://schemas.microsoft.com/office/drawing/2014/main" id="{C78406DE-3584-5343-ABA8-96EB971B151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94125" y="1057524"/>
                  <a:ext cx="70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3" name="インク 102">
                  <a:extLst>
                    <a:ext uri="{FF2B5EF4-FFF2-40B4-BE49-F238E27FC236}">
                      <a16:creationId xmlns:a16="http://schemas.microsoft.com/office/drawing/2014/main" id="{253B5BFD-6ABA-554E-A3C9-AD325D6004B0}"/>
                    </a:ext>
                  </a:extLst>
                </p14:cNvPr>
                <p14:cNvContentPartPr/>
                <p14:nvPr/>
              </p14:nvContentPartPr>
              <p14:xfrm>
                <a:off x="8217525" y="915324"/>
                <a:ext cx="182520" cy="310320"/>
              </p14:xfrm>
            </p:contentPart>
          </mc:Choice>
          <mc:Fallback>
            <p:pic>
              <p:nvPicPr>
                <p:cNvPr id="103" name="インク 102">
                  <a:extLst>
                    <a:ext uri="{FF2B5EF4-FFF2-40B4-BE49-F238E27FC236}">
                      <a16:creationId xmlns:a16="http://schemas.microsoft.com/office/drawing/2014/main" id="{253B5BFD-6ABA-554E-A3C9-AD325D6004B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09965" y="907764"/>
                  <a:ext cx="197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" name="インク 103">
                  <a:extLst>
                    <a:ext uri="{FF2B5EF4-FFF2-40B4-BE49-F238E27FC236}">
                      <a16:creationId xmlns:a16="http://schemas.microsoft.com/office/drawing/2014/main" id="{08EBB5BB-68EB-B346-91AF-42BEDC005D4C}"/>
                    </a:ext>
                  </a:extLst>
                </p14:cNvPr>
                <p14:cNvContentPartPr/>
                <p14:nvPr/>
              </p14:nvContentPartPr>
              <p14:xfrm>
                <a:off x="8431725" y="1013604"/>
                <a:ext cx="131400" cy="200880"/>
              </p14:xfrm>
            </p:contentPart>
          </mc:Choice>
          <mc:Fallback>
            <p:pic>
              <p:nvPicPr>
                <p:cNvPr id="104" name="インク 103">
                  <a:extLst>
                    <a:ext uri="{FF2B5EF4-FFF2-40B4-BE49-F238E27FC236}">
                      <a16:creationId xmlns:a16="http://schemas.microsoft.com/office/drawing/2014/main" id="{08EBB5BB-68EB-B346-91AF-42BEDC005D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24525" y="1006044"/>
                  <a:ext cx="146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" name="インク 104">
                  <a:extLst>
                    <a:ext uri="{FF2B5EF4-FFF2-40B4-BE49-F238E27FC236}">
                      <a16:creationId xmlns:a16="http://schemas.microsoft.com/office/drawing/2014/main" id="{896BB0D8-E494-C647-9094-27BE5A7B5092}"/>
                    </a:ext>
                  </a:extLst>
                </p14:cNvPr>
                <p14:cNvContentPartPr/>
                <p14:nvPr/>
              </p14:nvContentPartPr>
              <p14:xfrm>
                <a:off x="8459445" y="972204"/>
                <a:ext cx="45000" cy="221760"/>
              </p14:xfrm>
            </p:contentPart>
          </mc:Choice>
          <mc:Fallback>
            <p:pic>
              <p:nvPicPr>
                <p:cNvPr id="105" name="インク 104">
                  <a:extLst>
                    <a:ext uri="{FF2B5EF4-FFF2-40B4-BE49-F238E27FC236}">
                      <a16:creationId xmlns:a16="http://schemas.microsoft.com/office/drawing/2014/main" id="{896BB0D8-E494-C647-9094-27BE5A7B509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51885" y="964644"/>
                  <a:ext cx="60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インク 105">
                  <a:extLst>
                    <a:ext uri="{FF2B5EF4-FFF2-40B4-BE49-F238E27FC236}">
                      <a16:creationId xmlns:a16="http://schemas.microsoft.com/office/drawing/2014/main" id="{66A15012-9502-944A-A49A-3A5CE0D58D93}"/>
                    </a:ext>
                  </a:extLst>
                </p14:cNvPr>
                <p14:cNvContentPartPr/>
                <p14:nvPr/>
              </p14:nvContentPartPr>
              <p14:xfrm>
                <a:off x="8659965" y="994164"/>
                <a:ext cx="26640" cy="58680"/>
              </p14:xfrm>
            </p:contentPart>
          </mc:Choice>
          <mc:Fallback>
            <p:pic>
              <p:nvPicPr>
                <p:cNvPr id="106" name="インク 105">
                  <a:extLst>
                    <a:ext uri="{FF2B5EF4-FFF2-40B4-BE49-F238E27FC236}">
                      <a16:creationId xmlns:a16="http://schemas.microsoft.com/office/drawing/2014/main" id="{66A15012-9502-944A-A49A-3A5CE0D58D9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52405" y="986604"/>
                  <a:ext cx="41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8" name="インク 107">
                  <a:extLst>
                    <a:ext uri="{FF2B5EF4-FFF2-40B4-BE49-F238E27FC236}">
                      <a16:creationId xmlns:a16="http://schemas.microsoft.com/office/drawing/2014/main" id="{C89B2726-4733-7C46-9816-2BEA4E2CA83A}"/>
                    </a:ext>
                  </a:extLst>
                </p14:cNvPr>
                <p14:cNvContentPartPr/>
                <p14:nvPr/>
              </p14:nvContentPartPr>
              <p14:xfrm>
                <a:off x="8690205" y="994884"/>
                <a:ext cx="121320" cy="239400"/>
              </p14:xfrm>
            </p:contentPart>
          </mc:Choice>
          <mc:Fallback>
            <p:pic>
              <p:nvPicPr>
                <p:cNvPr id="108" name="インク 107">
                  <a:extLst>
                    <a:ext uri="{FF2B5EF4-FFF2-40B4-BE49-F238E27FC236}">
                      <a16:creationId xmlns:a16="http://schemas.microsoft.com/office/drawing/2014/main" id="{C89B2726-4733-7C46-9816-2BEA4E2CA8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83005" y="987324"/>
                  <a:ext cx="136440" cy="254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27"/>
            <a:ext cx="10633430" cy="757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A62584F-CA5B-AD44-8745-A0540335E02A}"/>
              </a:ext>
            </a:extLst>
          </p:cNvPr>
          <p:cNvGrpSpPr/>
          <p:nvPr/>
        </p:nvGrpSpPr>
        <p:grpSpPr>
          <a:xfrm>
            <a:off x="8590063" y="4791806"/>
            <a:ext cx="732960" cy="1312920"/>
            <a:chOff x="8590063" y="4791806"/>
            <a:chExt cx="732960" cy="13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インク 2">
                  <a:extLst>
                    <a:ext uri="{FF2B5EF4-FFF2-40B4-BE49-F238E27FC236}">
                      <a16:creationId xmlns:a16="http://schemas.microsoft.com/office/drawing/2014/main" id="{9AD886AD-1336-A148-AECF-311487B7B4D0}"/>
                    </a:ext>
                  </a:extLst>
                </p14:cNvPr>
                <p14:cNvContentPartPr/>
                <p14:nvPr/>
              </p14:nvContentPartPr>
              <p14:xfrm>
                <a:off x="8590063" y="5496686"/>
                <a:ext cx="355680" cy="524160"/>
              </p14:xfrm>
            </p:contentPart>
          </mc:Choice>
          <mc:Fallback>
            <p:pic>
              <p:nvPicPr>
                <p:cNvPr id="3" name="インク 2">
                  <a:extLst>
                    <a:ext uri="{FF2B5EF4-FFF2-40B4-BE49-F238E27FC236}">
                      <a16:creationId xmlns:a16="http://schemas.microsoft.com/office/drawing/2014/main" id="{9AD886AD-1336-A148-AECF-311487B7B4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82863" y="5489126"/>
                  <a:ext cx="3708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インク 3">
                  <a:extLst>
                    <a:ext uri="{FF2B5EF4-FFF2-40B4-BE49-F238E27FC236}">
                      <a16:creationId xmlns:a16="http://schemas.microsoft.com/office/drawing/2014/main" id="{A280524C-C5C4-A440-B23D-641190511083}"/>
                    </a:ext>
                  </a:extLst>
                </p14:cNvPr>
                <p14:cNvContentPartPr/>
                <p14:nvPr/>
              </p14:nvContentPartPr>
              <p14:xfrm>
                <a:off x="8686183" y="5480486"/>
                <a:ext cx="180360" cy="624240"/>
              </p14:xfrm>
            </p:contentPart>
          </mc:Choice>
          <mc:Fallback>
            <p:pic>
              <p:nvPicPr>
                <p:cNvPr id="4" name="インク 3">
                  <a:extLst>
                    <a:ext uri="{FF2B5EF4-FFF2-40B4-BE49-F238E27FC236}">
                      <a16:creationId xmlns:a16="http://schemas.microsoft.com/office/drawing/2014/main" id="{A280524C-C5C4-A440-B23D-6411905110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78983" y="5472926"/>
                  <a:ext cx="1954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1F284585-B663-9442-9700-ADABC7AB9102}"/>
                    </a:ext>
                  </a:extLst>
                </p14:cNvPr>
                <p14:cNvContentPartPr/>
                <p14:nvPr/>
              </p14:nvContentPartPr>
              <p14:xfrm>
                <a:off x="8762143" y="4864886"/>
                <a:ext cx="121680" cy="416880"/>
              </p14:xfrm>
            </p:contentPart>
          </mc:Choice>
          <mc:Fallback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1F284585-B663-9442-9700-ADABC7AB91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54583" y="4857326"/>
                  <a:ext cx="136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3C2D406F-7B9D-434F-84EE-EE752DF7DC49}"/>
                    </a:ext>
                  </a:extLst>
                </p14:cNvPr>
                <p14:cNvContentPartPr/>
                <p14:nvPr/>
              </p14:nvContentPartPr>
              <p14:xfrm>
                <a:off x="8901823" y="5046326"/>
                <a:ext cx="158760" cy="7200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3C2D406F-7B9D-434F-84EE-EE752DF7DC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94263" y="5038766"/>
                  <a:ext cx="173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F41B053B-2AEC-A743-8F92-10A370637137}"/>
                    </a:ext>
                  </a:extLst>
                </p14:cNvPr>
                <p14:cNvContentPartPr/>
                <p14:nvPr/>
              </p14:nvContentPartPr>
              <p14:xfrm>
                <a:off x="9043303" y="4888286"/>
                <a:ext cx="113040" cy="12420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F41B053B-2AEC-A743-8F92-10A370637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35743" y="4880726"/>
                  <a:ext cx="128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ADAAD42B-26A1-4243-B9E7-B825E993E874}"/>
                    </a:ext>
                  </a:extLst>
                </p14:cNvPr>
                <p14:cNvContentPartPr/>
                <p14:nvPr/>
              </p14:nvContentPartPr>
              <p14:xfrm>
                <a:off x="9128983" y="4900886"/>
                <a:ext cx="23760" cy="397440"/>
              </p14:xfrm>
            </p:contentPart>
          </mc:Choice>
          <mc:Fallback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ADAAD42B-26A1-4243-B9E7-B825E993E8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21423" y="4893326"/>
                  <a:ext cx="38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3AB9D445-C350-C64C-9EF0-E2EDF5138EAB}"/>
                    </a:ext>
                  </a:extLst>
                </p14:cNvPr>
                <p14:cNvContentPartPr/>
                <p14:nvPr/>
              </p14:nvContentPartPr>
              <p14:xfrm>
                <a:off x="9062383" y="5278886"/>
                <a:ext cx="157680" cy="19080"/>
              </p14:xfrm>
            </p:contentPart>
          </mc:Choice>
          <mc:Fallback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3AB9D445-C350-C64C-9EF0-E2EDF5138E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54823" y="5271326"/>
                  <a:ext cx="172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インク 9">
                  <a:extLst>
                    <a:ext uri="{FF2B5EF4-FFF2-40B4-BE49-F238E27FC236}">
                      <a16:creationId xmlns:a16="http://schemas.microsoft.com/office/drawing/2014/main" id="{71ACE33E-281C-1745-B8AA-D37F25C4B0C9}"/>
                    </a:ext>
                  </a:extLst>
                </p14:cNvPr>
                <p14:cNvContentPartPr/>
                <p14:nvPr/>
              </p14:nvContentPartPr>
              <p14:xfrm>
                <a:off x="8650903" y="4791806"/>
                <a:ext cx="672120" cy="731880"/>
              </p14:xfrm>
            </p:contentPart>
          </mc:Choice>
          <mc:Fallback>
            <p:pic>
              <p:nvPicPr>
                <p:cNvPr id="10" name="インク 9">
                  <a:extLst>
                    <a:ext uri="{FF2B5EF4-FFF2-40B4-BE49-F238E27FC236}">
                      <a16:creationId xmlns:a16="http://schemas.microsoft.com/office/drawing/2014/main" id="{71ACE33E-281C-1745-B8AA-D37F25C4B0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3343" y="4784246"/>
                  <a:ext cx="686880" cy="74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427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16183" cy="7562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25328" cy="7552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07040" cy="7571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AA8C6FAC-104F-3F4E-BDB7-6068598909A9}"/>
                  </a:ext>
                </a:extLst>
              </p14:cNvPr>
              <p14:cNvContentPartPr/>
              <p14:nvPr/>
            </p14:nvContentPartPr>
            <p14:xfrm>
              <a:off x="8764800" y="5678422"/>
              <a:ext cx="260280" cy="64944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AA8C6FAC-104F-3F4E-BDB7-6068598909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7240" y="5670862"/>
                <a:ext cx="275040" cy="66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E51DE0CA-D66A-3047-9829-327AA3DFAD43}"/>
              </a:ext>
            </a:extLst>
          </p:cNvPr>
          <p:cNvGrpSpPr/>
          <p:nvPr/>
        </p:nvGrpSpPr>
        <p:grpSpPr>
          <a:xfrm>
            <a:off x="8828160" y="4853662"/>
            <a:ext cx="1441800" cy="1301040"/>
            <a:chOff x="8828160" y="4853662"/>
            <a:chExt cx="1441800" cy="13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インク 25">
                  <a:extLst>
                    <a:ext uri="{FF2B5EF4-FFF2-40B4-BE49-F238E27FC236}">
                      <a16:creationId xmlns:a16="http://schemas.microsoft.com/office/drawing/2014/main" id="{E2880170-41C3-6643-9943-D01C1A39C1CD}"/>
                    </a:ext>
                  </a:extLst>
                </p14:cNvPr>
                <p14:cNvContentPartPr/>
                <p14:nvPr/>
              </p14:nvContentPartPr>
              <p14:xfrm>
                <a:off x="8828160" y="5699662"/>
                <a:ext cx="188640" cy="455040"/>
              </p14:xfrm>
            </p:contentPart>
          </mc:Choice>
          <mc:Fallback>
            <p:pic>
              <p:nvPicPr>
                <p:cNvPr id="26" name="インク 25">
                  <a:extLst>
                    <a:ext uri="{FF2B5EF4-FFF2-40B4-BE49-F238E27FC236}">
                      <a16:creationId xmlns:a16="http://schemas.microsoft.com/office/drawing/2014/main" id="{E2880170-41C3-6643-9943-D01C1A39C1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20600" y="5692102"/>
                  <a:ext cx="2037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" name="インク 26">
                  <a:extLst>
                    <a:ext uri="{FF2B5EF4-FFF2-40B4-BE49-F238E27FC236}">
                      <a16:creationId xmlns:a16="http://schemas.microsoft.com/office/drawing/2014/main" id="{0B1E332C-F9FF-FE4A-9877-2DE6F78A4854}"/>
                    </a:ext>
                  </a:extLst>
                </p14:cNvPr>
                <p14:cNvContentPartPr/>
                <p14:nvPr/>
              </p14:nvContentPartPr>
              <p14:xfrm>
                <a:off x="8872800" y="5665822"/>
                <a:ext cx="23400" cy="32040"/>
              </p14:xfrm>
            </p:contentPart>
          </mc:Choice>
          <mc:Fallback>
            <p:pic>
              <p:nvPicPr>
                <p:cNvPr id="27" name="インク 26">
                  <a:extLst>
                    <a:ext uri="{FF2B5EF4-FFF2-40B4-BE49-F238E27FC236}">
                      <a16:creationId xmlns:a16="http://schemas.microsoft.com/office/drawing/2014/main" id="{0B1E332C-F9FF-FE4A-9877-2DE6F78A48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5240" y="5658262"/>
                  <a:ext cx="38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" name="インク 27">
                  <a:extLst>
                    <a:ext uri="{FF2B5EF4-FFF2-40B4-BE49-F238E27FC236}">
                      <a16:creationId xmlns:a16="http://schemas.microsoft.com/office/drawing/2014/main" id="{B90A9D9E-6F0B-0E4C-BC16-E21D2C2BE6AD}"/>
                    </a:ext>
                  </a:extLst>
                </p14:cNvPr>
                <p14:cNvContentPartPr/>
                <p14:nvPr/>
              </p14:nvContentPartPr>
              <p14:xfrm>
                <a:off x="8873880" y="5312302"/>
                <a:ext cx="171000" cy="417240"/>
              </p14:xfrm>
            </p:contentPart>
          </mc:Choice>
          <mc:Fallback>
            <p:pic>
              <p:nvPicPr>
                <p:cNvPr id="28" name="インク 27">
                  <a:extLst>
                    <a:ext uri="{FF2B5EF4-FFF2-40B4-BE49-F238E27FC236}">
                      <a16:creationId xmlns:a16="http://schemas.microsoft.com/office/drawing/2014/main" id="{B90A9D9E-6F0B-0E4C-BC16-E21D2C2BE6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6320" y="5304742"/>
                  <a:ext cx="185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9" name="インク 28">
                  <a:extLst>
                    <a:ext uri="{FF2B5EF4-FFF2-40B4-BE49-F238E27FC236}">
                      <a16:creationId xmlns:a16="http://schemas.microsoft.com/office/drawing/2014/main" id="{D55EA3DE-BEDF-1F4C-94F4-2359BD379B42}"/>
                    </a:ext>
                  </a:extLst>
                </p14:cNvPr>
                <p14:cNvContentPartPr/>
                <p14:nvPr/>
              </p14:nvContentPartPr>
              <p14:xfrm>
                <a:off x="9082680" y="4958062"/>
                <a:ext cx="106560" cy="218520"/>
              </p14:xfrm>
            </p:contentPart>
          </mc:Choice>
          <mc:Fallback>
            <p:pic>
              <p:nvPicPr>
                <p:cNvPr id="29" name="インク 28">
                  <a:extLst>
                    <a:ext uri="{FF2B5EF4-FFF2-40B4-BE49-F238E27FC236}">
                      <a16:creationId xmlns:a16="http://schemas.microsoft.com/office/drawing/2014/main" id="{D55EA3DE-BEDF-1F4C-94F4-2359BD379B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5120" y="4950502"/>
                  <a:ext cx="121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" name="インク 29">
                  <a:extLst>
                    <a:ext uri="{FF2B5EF4-FFF2-40B4-BE49-F238E27FC236}">
                      <a16:creationId xmlns:a16="http://schemas.microsoft.com/office/drawing/2014/main" id="{4A99483D-B390-0840-8E3C-1F73DF231E86}"/>
                    </a:ext>
                  </a:extLst>
                </p14:cNvPr>
                <p14:cNvContentPartPr/>
                <p14:nvPr/>
              </p14:nvContentPartPr>
              <p14:xfrm>
                <a:off x="9211920" y="5089102"/>
                <a:ext cx="74520" cy="26640"/>
              </p14:xfrm>
            </p:contentPart>
          </mc:Choice>
          <mc:Fallback>
            <p:pic>
              <p:nvPicPr>
                <p:cNvPr id="30" name="インク 29">
                  <a:extLst>
                    <a:ext uri="{FF2B5EF4-FFF2-40B4-BE49-F238E27FC236}">
                      <a16:creationId xmlns:a16="http://schemas.microsoft.com/office/drawing/2014/main" id="{4A99483D-B390-0840-8E3C-1F73DF231E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04360" y="5081542"/>
                  <a:ext cx="8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1" name="インク 30">
                  <a:extLst>
                    <a:ext uri="{FF2B5EF4-FFF2-40B4-BE49-F238E27FC236}">
                      <a16:creationId xmlns:a16="http://schemas.microsoft.com/office/drawing/2014/main" id="{9B173C08-3B94-1540-A2CA-6E6D2775AE0B}"/>
                    </a:ext>
                  </a:extLst>
                </p14:cNvPr>
                <p14:cNvContentPartPr/>
                <p14:nvPr/>
              </p14:nvContentPartPr>
              <p14:xfrm>
                <a:off x="9309480" y="4978942"/>
                <a:ext cx="44280" cy="61560"/>
              </p14:xfrm>
            </p:contentPart>
          </mc:Choice>
          <mc:Fallback>
            <p:pic>
              <p:nvPicPr>
                <p:cNvPr id="31" name="インク 30">
                  <a:extLst>
                    <a:ext uri="{FF2B5EF4-FFF2-40B4-BE49-F238E27FC236}">
                      <a16:creationId xmlns:a16="http://schemas.microsoft.com/office/drawing/2014/main" id="{9B173C08-3B94-1540-A2CA-6E6D2775AE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01920" y="4971382"/>
                  <a:ext cx="59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91964AC0-FACE-BB45-A128-13123C7C1E22}"/>
                    </a:ext>
                  </a:extLst>
                </p14:cNvPr>
                <p14:cNvContentPartPr/>
                <p14:nvPr/>
              </p14:nvContentPartPr>
              <p14:xfrm>
                <a:off x="9296880" y="4986862"/>
                <a:ext cx="81720" cy="226800"/>
              </p14:xfrm>
            </p:contentPart>
          </mc:Choice>
          <mc:Fallback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91964AC0-FACE-BB45-A128-13123C7C1E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89320" y="4979302"/>
                  <a:ext cx="96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9708E54A-9181-7B44-97E2-5F599F6ADE4D}"/>
                    </a:ext>
                  </a:extLst>
                </p14:cNvPr>
                <p14:cNvContentPartPr/>
                <p14:nvPr/>
              </p14:nvContentPartPr>
              <p14:xfrm>
                <a:off x="9038760" y="4857982"/>
                <a:ext cx="373320" cy="470880"/>
              </p14:xfrm>
            </p:contentPart>
          </mc:Choice>
          <mc:Fallback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9708E54A-9181-7B44-97E2-5F599F6ADE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31200" y="4850422"/>
                  <a:ext cx="388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8AD1B301-BE3D-F041-ABE7-49136B0B623F}"/>
                    </a:ext>
                  </a:extLst>
                </p14:cNvPr>
                <p14:cNvContentPartPr/>
                <p14:nvPr/>
              </p14:nvContentPartPr>
              <p14:xfrm>
                <a:off x="9472560" y="5204302"/>
                <a:ext cx="75240" cy="117360"/>
              </p14:xfrm>
            </p:contentPart>
          </mc:Choice>
          <mc:Fallback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8AD1B301-BE3D-F041-ABE7-49136B0B62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65000" y="5196742"/>
                  <a:ext cx="90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95F78258-A561-E541-AC8F-275AF83D6603}"/>
                    </a:ext>
                  </a:extLst>
                </p14:cNvPr>
                <p14:cNvContentPartPr/>
                <p14:nvPr/>
              </p14:nvContentPartPr>
              <p14:xfrm>
                <a:off x="9631680" y="5156422"/>
                <a:ext cx="115560" cy="160200"/>
              </p14:xfrm>
            </p:contentPart>
          </mc:Choice>
          <mc:Fallback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95F78258-A561-E541-AC8F-275AF83D660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24120" y="5148862"/>
                  <a:ext cx="130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C91E66CA-F2F6-A141-B78B-60DB43F8CFF2}"/>
                    </a:ext>
                  </a:extLst>
                </p14:cNvPr>
                <p14:cNvContentPartPr/>
                <p14:nvPr/>
              </p14:nvContentPartPr>
              <p14:xfrm>
                <a:off x="9858120" y="4979302"/>
                <a:ext cx="94320" cy="232200"/>
              </p14:xfrm>
            </p:contentPart>
          </mc:Choice>
          <mc:Fallback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C91E66CA-F2F6-A141-B78B-60DB43F8CF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50920" y="4971742"/>
                  <a:ext cx="109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D226661E-7DF8-3849-9AB0-B2BB8183957E}"/>
                    </a:ext>
                  </a:extLst>
                </p14:cNvPr>
                <p14:cNvContentPartPr/>
                <p14:nvPr/>
              </p14:nvContentPartPr>
              <p14:xfrm>
                <a:off x="9990960" y="5141662"/>
                <a:ext cx="50400" cy="17280"/>
              </p14:xfrm>
            </p:contentPart>
          </mc:Choice>
          <mc:Fallback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D226661E-7DF8-3849-9AB0-B2BB818395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83400" y="5134102"/>
                  <a:ext cx="65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8" name="インク 37">
                  <a:extLst>
                    <a:ext uri="{FF2B5EF4-FFF2-40B4-BE49-F238E27FC236}">
                      <a16:creationId xmlns:a16="http://schemas.microsoft.com/office/drawing/2014/main" id="{EEFCFAE3-3DC7-504C-8C03-198AFF4AF0AC}"/>
                    </a:ext>
                  </a:extLst>
                </p14:cNvPr>
                <p14:cNvContentPartPr/>
                <p14:nvPr/>
              </p14:nvContentPartPr>
              <p14:xfrm>
                <a:off x="10104720" y="5011342"/>
                <a:ext cx="118080" cy="174240"/>
              </p14:xfrm>
            </p:contentPart>
          </mc:Choice>
          <mc:Fallback>
            <p:pic>
              <p:nvPicPr>
                <p:cNvPr id="38" name="インク 37">
                  <a:extLst>
                    <a:ext uri="{FF2B5EF4-FFF2-40B4-BE49-F238E27FC236}">
                      <a16:creationId xmlns:a16="http://schemas.microsoft.com/office/drawing/2014/main" id="{EEFCFAE3-3DC7-504C-8C03-198AFF4AF0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97160" y="5003782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F46E266E-5FE9-C540-8C4C-96590B7A37E6}"/>
                    </a:ext>
                  </a:extLst>
                </p14:cNvPr>
                <p14:cNvContentPartPr/>
                <p14:nvPr/>
              </p14:nvContentPartPr>
              <p14:xfrm>
                <a:off x="9800160" y="4853662"/>
                <a:ext cx="469800" cy="525960"/>
              </p14:xfrm>
            </p:contentPart>
          </mc:Choice>
          <mc:Fallback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F46E266E-5FE9-C540-8C4C-96590B7A37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92600" y="4846102"/>
                  <a:ext cx="484920" cy="54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26"/>
            <a:ext cx="10656317" cy="758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48E406B-18A7-A94C-AB2B-05412246BF08}"/>
              </a:ext>
            </a:extLst>
          </p:cNvPr>
          <p:cNvGrpSpPr/>
          <p:nvPr/>
        </p:nvGrpSpPr>
        <p:grpSpPr>
          <a:xfrm>
            <a:off x="144600" y="108862"/>
            <a:ext cx="693000" cy="1401480"/>
            <a:chOff x="144600" y="108862"/>
            <a:chExt cx="693000" cy="14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インク 2">
                  <a:extLst>
                    <a:ext uri="{FF2B5EF4-FFF2-40B4-BE49-F238E27FC236}">
                      <a16:creationId xmlns:a16="http://schemas.microsoft.com/office/drawing/2014/main" id="{CA7265D3-CD9E-4742-9814-5D263B8C0E8B}"/>
                    </a:ext>
                  </a:extLst>
                </p14:cNvPr>
                <p14:cNvContentPartPr/>
                <p14:nvPr/>
              </p14:nvContentPartPr>
              <p14:xfrm>
                <a:off x="264120" y="172942"/>
                <a:ext cx="270000" cy="397440"/>
              </p14:xfrm>
            </p:contentPart>
          </mc:Choice>
          <mc:Fallback>
            <p:pic>
              <p:nvPicPr>
                <p:cNvPr id="3" name="インク 2">
                  <a:extLst>
                    <a:ext uri="{FF2B5EF4-FFF2-40B4-BE49-F238E27FC236}">
                      <a16:creationId xmlns:a16="http://schemas.microsoft.com/office/drawing/2014/main" id="{CA7265D3-CD9E-4742-9814-5D263B8C0E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6560" y="165382"/>
                  <a:ext cx="285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インク 3">
                  <a:extLst>
                    <a:ext uri="{FF2B5EF4-FFF2-40B4-BE49-F238E27FC236}">
                      <a16:creationId xmlns:a16="http://schemas.microsoft.com/office/drawing/2014/main" id="{10259B4D-66CD-D945-A9E6-688648BD41FE}"/>
                    </a:ext>
                  </a:extLst>
                </p14:cNvPr>
                <p14:cNvContentPartPr/>
                <p14:nvPr/>
              </p14:nvContentPartPr>
              <p14:xfrm>
                <a:off x="388320" y="108862"/>
                <a:ext cx="221400" cy="513720"/>
              </p14:xfrm>
            </p:contentPart>
          </mc:Choice>
          <mc:Fallback>
            <p:pic>
              <p:nvPicPr>
                <p:cNvPr id="4" name="インク 3">
                  <a:extLst>
                    <a:ext uri="{FF2B5EF4-FFF2-40B4-BE49-F238E27FC236}">
                      <a16:creationId xmlns:a16="http://schemas.microsoft.com/office/drawing/2014/main" id="{10259B4D-66CD-D945-A9E6-688648BD4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760" y="101662"/>
                  <a:ext cx="2365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8611F79D-FC4D-404D-A7CA-2DAA38CD471D}"/>
                    </a:ext>
                  </a:extLst>
                </p14:cNvPr>
                <p14:cNvContentPartPr/>
                <p14:nvPr/>
              </p14:nvContentPartPr>
              <p14:xfrm>
                <a:off x="231000" y="962422"/>
                <a:ext cx="126360" cy="29088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8611F79D-FC4D-404D-A7CA-2DAA38CD47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440" y="954862"/>
                  <a:ext cx="1411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F377B7AB-E66C-F14C-B91A-9130FAD49E10}"/>
                    </a:ext>
                  </a:extLst>
                </p14:cNvPr>
                <p14:cNvContentPartPr/>
                <p14:nvPr/>
              </p14:nvContentPartPr>
              <p14:xfrm>
                <a:off x="364560" y="1091302"/>
                <a:ext cx="92880" cy="2304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F377B7AB-E66C-F14C-B91A-9130FAD49E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7000" y="1083742"/>
                  <a:ext cx="108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4E0297BA-A56C-B54C-BDDE-3103E25CDCA9}"/>
                    </a:ext>
                  </a:extLst>
                </p14:cNvPr>
                <p14:cNvContentPartPr/>
                <p14:nvPr/>
              </p14:nvContentPartPr>
              <p14:xfrm>
                <a:off x="582720" y="934342"/>
                <a:ext cx="70920" cy="80280"/>
              </p14:xfrm>
            </p:contentPart>
          </mc:Choice>
          <mc:Fallback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4E0297BA-A56C-B54C-BDDE-3103E25CDC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5160" y="926782"/>
                  <a:ext cx="86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5C0D0D13-3632-EF4D-8ED2-93E430448F65}"/>
                    </a:ext>
                  </a:extLst>
                </p14:cNvPr>
                <p14:cNvContentPartPr/>
                <p14:nvPr/>
              </p14:nvContentPartPr>
              <p14:xfrm>
                <a:off x="599640" y="913462"/>
                <a:ext cx="45000" cy="347760"/>
              </p14:xfrm>
            </p:contentPart>
          </mc:Choice>
          <mc:Fallback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5C0D0D13-3632-EF4D-8ED2-93E430448F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440" y="905902"/>
                  <a:ext cx="601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インク 9">
                  <a:extLst>
                    <a:ext uri="{FF2B5EF4-FFF2-40B4-BE49-F238E27FC236}">
                      <a16:creationId xmlns:a16="http://schemas.microsoft.com/office/drawing/2014/main" id="{7E6CC78F-B0A8-404C-B778-DA6D4CDC3E29}"/>
                    </a:ext>
                  </a:extLst>
                </p14:cNvPr>
                <p14:cNvContentPartPr/>
                <p14:nvPr/>
              </p14:nvContentPartPr>
              <p14:xfrm>
                <a:off x="567240" y="1253302"/>
                <a:ext cx="120600" cy="8640"/>
              </p14:xfrm>
            </p:contentPart>
          </mc:Choice>
          <mc:Fallback>
            <p:pic>
              <p:nvPicPr>
                <p:cNvPr id="10" name="インク 9">
                  <a:extLst>
                    <a:ext uri="{FF2B5EF4-FFF2-40B4-BE49-F238E27FC236}">
                      <a16:creationId xmlns:a16="http://schemas.microsoft.com/office/drawing/2014/main" id="{7E6CC78F-B0A8-404C-B778-DA6D4CDC3E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9680" y="1245742"/>
                  <a:ext cx="135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66ADEEC5-F7AB-B841-A064-685492FE779E}"/>
                    </a:ext>
                  </a:extLst>
                </p14:cNvPr>
                <p14:cNvContentPartPr/>
                <p14:nvPr/>
              </p14:nvContentPartPr>
              <p14:xfrm>
                <a:off x="144600" y="761182"/>
                <a:ext cx="693000" cy="749160"/>
              </p14:xfrm>
            </p:contentPart>
          </mc:Choice>
          <mc:Fallback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66ADEEC5-F7AB-B841-A064-685492FE77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040" y="753622"/>
                  <a:ext cx="708120" cy="76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685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5</Words>
  <Application>Microsoft Macintosh PowerPoint</Application>
  <PresentationFormat>ユーザー設定</PresentationFormat>
  <Paragraphs>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9" baseType="lpstr"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村山逸希</cp:lastModifiedBy>
  <cp:revision>2</cp:revision>
  <dcterms:created xsi:type="dcterms:W3CDTF">2020-08-19T09:20:14Z</dcterms:created>
  <dcterms:modified xsi:type="dcterms:W3CDTF">2020-08-19T11:50:10Z</dcterms:modified>
</cp:coreProperties>
</file>